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96" r:id="rId1"/>
  </p:sldMasterIdLst>
  <p:sldIdLst>
    <p:sldId id="256" r:id="rId2"/>
    <p:sldId id="257" r:id="rId3"/>
    <p:sldId id="259" r:id="rId4"/>
    <p:sldId id="262" r:id="rId5"/>
    <p:sldId id="261" r:id="rId6"/>
    <p:sldId id="263" r:id="rId7"/>
    <p:sldId id="264" r:id="rId8"/>
    <p:sldId id="265" r:id="rId9"/>
    <p:sldId id="26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1"/>
    <p:restoredTop sz="96327"/>
  </p:normalViewPr>
  <p:slideViewPr>
    <p:cSldViewPr snapToGrid="0" snapToObjects="1">
      <p:cViewPr varScale="1">
        <p:scale>
          <a:sx n="128" d="100"/>
          <a:sy n="128" d="100"/>
        </p:scale>
        <p:origin x="19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8T06:09:50.970"/>
    </inkml:context>
    <inkml:brush xml:id="br0">
      <inkml:brushProperty name="width" value="0.05" units="cm"/>
      <inkml:brushProperty name="height" value="0.05" units="cm"/>
    </inkml:brush>
  </inkml:definitions>
  <inkml:trace contextRef="#ctx0" brushRef="#br0">1 0 32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8T06:23:26.281"/>
    </inkml:context>
    <inkml:brush xml:id="br0">
      <inkml:brushProperty name="width" value="0.05" units="cm"/>
      <inkml:brushProperty name="height" value="0.05" units="cm"/>
    </inkml:brush>
  </inkml:definitions>
  <inkml:trace contextRef="#ctx0" brushRef="#br0">1 0 32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8T12:47:41.838"/>
    </inkml:context>
    <inkml:brush xml:id="br0">
      <inkml:brushProperty name="width" value="0.05" units="cm"/>
      <inkml:brushProperty name="height" value="0.05" units="cm"/>
    </inkml:brush>
  </inkml:definitions>
  <inkml:trace contextRef="#ctx0" brushRef="#br0">1 0 32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8T12:49:08.113"/>
    </inkml:context>
    <inkml:brush xml:id="br0">
      <inkml:brushProperty name="width" value="0.05" units="cm"/>
      <inkml:brushProperty name="height" value="0.05" units="cm"/>
    </inkml:brush>
  </inkml:definitions>
  <inkml:trace contextRef="#ctx0" brushRef="#br0">1 0 32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8T12:56:35.014"/>
    </inkml:context>
    <inkml:brush xml:id="br0">
      <inkml:brushProperty name="width" value="0.05" units="cm"/>
      <inkml:brushProperty name="height" value="0.05" units="cm"/>
    </inkml:brush>
  </inkml:definitions>
  <inkml:trace contextRef="#ctx0" brushRef="#br0">1 0 32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5-08T13:21:43.349"/>
    </inkml:context>
    <inkml:brush xml:id="br0">
      <inkml:brushProperty name="width" value="0.05" units="cm"/>
      <inkml:brushProperty name="height" value="0.05" units="cm"/>
    </inkml:brush>
  </inkml:definitions>
  <inkml:trace contextRef="#ctx0" brushRef="#br0">1 0 32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May 17, 2022</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238297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May 17, 2022</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683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May 17, 2022</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301454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May 17, 2022</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929847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May 17, 2022</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725316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May 17, 2022</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1517598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May 17, 2022</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6666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May 17, 2022</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995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May 17, 2022</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158442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May 17, 2022</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052553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May 17, 2022</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636609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May 17, 2022</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976245430"/>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4.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5.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9.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3C47741D-36A8-4C70-BBA7-B31B9E737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9E86B748-A671-4409-B64C-3B8939825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69604" y="0"/>
            <a:ext cx="2422397" cy="6858000"/>
          </a:xfrm>
          <a:custGeom>
            <a:avLst/>
            <a:gdLst>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411681 w 2422397"/>
              <a:gd name="connsiteY15" fmla="*/ 6232635 h 6858000"/>
              <a:gd name="connsiteX16" fmla="*/ 466639 w 2422397"/>
              <a:gd name="connsiteY16" fmla="*/ 6218313 h 6858000"/>
              <a:gd name="connsiteX17" fmla="*/ 470822 w 2422397"/>
              <a:gd name="connsiteY17" fmla="*/ 6213220 h 6858000"/>
              <a:gd name="connsiteX18" fmla="*/ 476871 w 2422397"/>
              <a:gd name="connsiteY18" fmla="*/ 6192715 h 6858000"/>
              <a:gd name="connsiteX19" fmla="*/ 478259 w 2422397"/>
              <a:gd name="connsiteY19" fmla="*/ 6183918 h 6858000"/>
              <a:gd name="connsiteX20" fmla="*/ 482177 w 2422397"/>
              <a:gd name="connsiteY20" fmla="*/ 6173358 h 6858000"/>
              <a:gd name="connsiteX21" fmla="*/ 482556 w 2422397"/>
              <a:gd name="connsiteY21" fmla="*/ 6173443 h 6858000"/>
              <a:gd name="connsiteX22" fmla="*/ 485673 w 2422397"/>
              <a:gd name="connsiteY22" fmla="*/ 6162875 h 6858000"/>
              <a:gd name="connsiteX23" fmla="*/ 497360 w 2422397"/>
              <a:gd name="connsiteY23" fmla="*/ 6106789 h 6858000"/>
              <a:gd name="connsiteX24" fmla="*/ 547843 w 2422397"/>
              <a:gd name="connsiteY24" fmla="*/ 6075666 h 6858000"/>
              <a:gd name="connsiteX25" fmla="*/ 562259 w 2422397"/>
              <a:gd name="connsiteY25" fmla="*/ 6054865 h 6858000"/>
              <a:gd name="connsiteX26" fmla="*/ 571463 w 2422397"/>
              <a:gd name="connsiteY26" fmla="*/ 6045606 h 6858000"/>
              <a:gd name="connsiteX27" fmla="*/ 573012 w 2422397"/>
              <a:gd name="connsiteY27" fmla="*/ 6046223 h 6858000"/>
              <a:gd name="connsiteX28" fmla="*/ 584071 w 2422397"/>
              <a:gd name="connsiteY28" fmla="*/ 5992286 h 6858000"/>
              <a:gd name="connsiteX29" fmla="*/ 587812 w 2422397"/>
              <a:gd name="connsiteY29" fmla="*/ 5987907 h 6858000"/>
              <a:gd name="connsiteX30" fmla="*/ 592115 w 2422397"/>
              <a:gd name="connsiteY30" fmla="*/ 5949187 h 6858000"/>
              <a:gd name="connsiteX31" fmla="*/ 595889 w 2422397"/>
              <a:gd name="connsiteY31" fmla="*/ 5931081 h 6858000"/>
              <a:gd name="connsiteX32" fmla="*/ 593758 w 2422397"/>
              <a:gd name="connsiteY32" fmla="*/ 5922047 h 6858000"/>
              <a:gd name="connsiteX33" fmla="*/ 600949 w 2422397"/>
              <a:gd name="connsiteY33" fmla="*/ 5897316 h 6858000"/>
              <a:gd name="connsiteX34" fmla="*/ 602981 w 2422397"/>
              <a:gd name="connsiteY34" fmla="*/ 5895955 h 6858000"/>
              <a:gd name="connsiteX35" fmla="*/ 604430 w 2422397"/>
              <a:gd name="connsiteY35" fmla="*/ 5870052 h 6858000"/>
              <a:gd name="connsiteX36" fmla="*/ 600218 w 2422397"/>
              <a:gd name="connsiteY36" fmla="*/ 5841702 h 6858000"/>
              <a:gd name="connsiteX37" fmla="*/ 678370 w 2422397"/>
              <a:gd name="connsiteY37" fmla="*/ 5652188 h 6858000"/>
              <a:gd name="connsiteX38" fmla="*/ 698667 w 2422397"/>
              <a:gd name="connsiteY38" fmla="*/ 5430788 h 6858000"/>
              <a:gd name="connsiteX39" fmla="*/ 723657 w 2422397"/>
              <a:gd name="connsiteY39" fmla="*/ 5356170 h 6858000"/>
              <a:gd name="connsiteX40" fmla="*/ 723661 w 2422397"/>
              <a:gd name="connsiteY40" fmla="*/ 5356076 h 6858000"/>
              <a:gd name="connsiteX41" fmla="*/ 720651 w 2422397"/>
              <a:gd name="connsiteY41" fmla="*/ 5331990 h 6858000"/>
              <a:gd name="connsiteX42" fmla="*/ 725358 w 2422397"/>
              <a:gd name="connsiteY42" fmla="*/ 5309193 h 6858000"/>
              <a:gd name="connsiteX43" fmla="*/ 726926 w 2422397"/>
              <a:gd name="connsiteY43" fmla="*/ 5311182 h 6858000"/>
              <a:gd name="connsiteX44" fmla="*/ 727761 w 2422397"/>
              <a:gd name="connsiteY44" fmla="*/ 5304702 h 6858000"/>
              <a:gd name="connsiteX45" fmla="*/ 732974 w 2422397"/>
              <a:gd name="connsiteY45" fmla="*/ 5303522 h 6858000"/>
              <a:gd name="connsiteX46" fmla="*/ 740184 w 2422397"/>
              <a:gd name="connsiteY46" fmla="*/ 5323549 h 6858000"/>
              <a:gd name="connsiteX47" fmla="*/ 744025 w 2422397"/>
              <a:gd name="connsiteY47" fmla="*/ 5308392 h 6858000"/>
              <a:gd name="connsiteX48" fmla="*/ 778119 w 2422397"/>
              <a:gd name="connsiteY48" fmla="*/ 5302536 h 6858000"/>
              <a:gd name="connsiteX49" fmla="*/ 821529 w 2422397"/>
              <a:gd name="connsiteY49" fmla="*/ 5012929 h 6858000"/>
              <a:gd name="connsiteX50" fmla="*/ 846340 w 2422397"/>
              <a:gd name="connsiteY50" fmla="*/ 4944976 h 6858000"/>
              <a:gd name="connsiteX51" fmla="*/ 840157 w 2422397"/>
              <a:gd name="connsiteY51" fmla="*/ 4872869 h 6858000"/>
              <a:gd name="connsiteX52" fmla="*/ 855718 w 2422397"/>
              <a:gd name="connsiteY52" fmla="*/ 4850916 h 6858000"/>
              <a:gd name="connsiteX53" fmla="*/ 858709 w 2422397"/>
              <a:gd name="connsiteY53" fmla="*/ 4847264 h 6858000"/>
              <a:gd name="connsiteX54" fmla="*/ 863990 w 2422397"/>
              <a:gd name="connsiteY54" fmla="*/ 4829718 h 6858000"/>
              <a:gd name="connsiteX55" fmla="*/ 873842 w 2422397"/>
              <a:gd name="connsiteY55" fmla="*/ 4828439 h 6858000"/>
              <a:gd name="connsiteX56" fmla="*/ 887779 w 2422397"/>
              <a:gd name="connsiteY56" fmla="*/ 4804655 h 6858000"/>
              <a:gd name="connsiteX57" fmla="*/ 893894 w 2422397"/>
              <a:gd name="connsiteY57" fmla="*/ 4777060 h 6858000"/>
              <a:gd name="connsiteX58" fmla="*/ 883546 w 2422397"/>
              <a:gd name="connsiteY58" fmla="*/ 4777089 h 6858000"/>
              <a:gd name="connsiteX59" fmla="*/ 883812 w 2422397"/>
              <a:gd name="connsiteY59" fmla="*/ 4774559 h 6858000"/>
              <a:gd name="connsiteX60" fmla="*/ 903401 w 2422397"/>
              <a:gd name="connsiteY60" fmla="*/ 4679442 h 6858000"/>
              <a:gd name="connsiteX61" fmla="*/ 916253 w 2422397"/>
              <a:gd name="connsiteY61" fmla="*/ 4651970 h 6858000"/>
              <a:gd name="connsiteX62" fmla="*/ 922608 w 2422397"/>
              <a:gd name="connsiteY62" fmla="*/ 4649785 h 6858000"/>
              <a:gd name="connsiteX63" fmla="*/ 924139 w 2422397"/>
              <a:gd name="connsiteY63" fmla="*/ 4631605 h 6858000"/>
              <a:gd name="connsiteX64" fmla="*/ 920872 w 2422397"/>
              <a:gd name="connsiteY64" fmla="*/ 4609075 h 6858000"/>
              <a:gd name="connsiteX65" fmla="*/ 941607 w 2422397"/>
              <a:gd name="connsiteY65" fmla="*/ 4514226 h 6858000"/>
              <a:gd name="connsiteX66" fmla="*/ 957889 w 2422397"/>
              <a:gd name="connsiteY66" fmla="*/ 4481699 h 6858000"/>
              <a:gd name="connsiteX67" fmla="*/ 974975 w 2422397"/>
              <a:gd name="connsiteY67" fmla="*/ 4433921 h 6858000"/>
              <a:gd name="connsiteX68" fmla="*/ 1011638 w 2422397"/>
              <a:gd name="connsiteY68" fmla="*/ 4352312 h 6858000"/>
              <a:gd name="connsiteX69" fmla="*/ 1049579 w 2422397"/>
              <a:gd name="connsiteY69" fmla="*/ 4237953 h 6858000"/>
              <a:gd name="connsiteX70" fmla="*/ 1041314 w 2422397"/>
              <a:gd name="connsiteY70" fmla="*/ 4139706 h 6858000"/>
              <a:gd name="connsiteX71" fmla="*/ 1049328 w 2422397"/>
              <a:gd name="connsiteY71" fmla="*/ 4134671 h 6858000"/>
              <a:gd name="connsiteX72" fmla="*/ 1061133 w 2422397"/>
              <a:gd name="connsiteY72" fmla="*/ 4074160 h 6858000"/>
              <a:gd name="connsiteX73" fmla="*/ 1059121 w 2422397"/>
              <a:gd name="connsiteY73" fmla="*/ 3844497 h 6858000"/>
              <a:gd name="connsiteX74" fmla="*/ 1083386 w 2422397"/>
              <a:gd name="connsiteY74" fmla="*/ 3726730 h 6858000"/>
              <a:gd name="connsiteX75" fmla="*/ 1098990 w 2422397"/>
              <a:gd name="connsiteY75" fmla="*/ 3687782 h 6858000"/>
              <a:gd name="connsiteX76" fmla="*/ 1124701 w 2422397"/>
              <a:gd name="connsiteY76" fmla="*/ 3622348 h 6858000"/>
              <a:gd name="connsiteX77" fmla="*/ 1161137 w 2422397"/>
              <a:gd name="connsiteY77" fmla="*/ 3580464 h 6858000"/>
              <a:gd name="connsiteX78" fmla="*/ 1175812 w 2422397"/>
              <a:gd name="connsiteY78" fmla="*/ 3522969 h 6858000"/>
              <a:gd name="connsiteX79" fmla="*/ 1156951 w 2422397"/>
              <a:gd name="connsiteY79" fmla="*/ 3500538 h 6858000"/>
              <a:gd name="connsiteX80" fmla="*/ 1179877 w 2422397"/>
              <a:gd name="connsiteY80" fmla="*/ 3441984 h 6858000"/>
              <a:gd name="connsiteX81" fmla="*/ 1217096 w 2422397"/>
              <a:gd name="connsiteY81" fmla="*/ 3354156 h 6858000"/>
              <a:gd name="connsiteX82" fmla="*/ 1232811 w 2422397"/>
              <a:gd name="connsiteY82" fmla="*/ 3301153 h 6858000"/>
              <a:gd name="connsiteX83" fmla="*/ 1281985 w 2422397"/>
              <a:gd name="connsiteY83" fmla="*/ 3158933 h 6858000"/>
              <a:gd name="connsiteX84" fmla="*/ 1335997 w 2422397"/>
              <a:gd name="connsiteY84" fmla="*/ 3018423 h 6858000"/>
              <a:gd name="connsiteX85" fmla="*/ 1394864 w 2422397"/>
              <a:gd name="connsiteY85" fmla="*/ 2946152 h 6858000"/>
              <a:gd name="connsiteX86" fmla="*/ 1436360 w 2422397"/>
              <a:gd name="connsiteY86" fmla="*/ 2829469 h 6858000"/>
              <a:gd name="connsiteX87" fmla="*/ 1447242 w 2422397"/>
              <a:gd name="connsiteY87" fmla="*/ 2811546 h 6858000"/>
              <a:gd name="connsiteX88" fmla="*/ 1449881 w 2422397"/>
              <a:gd name="connsiteY88" fmla="*/ 2781535 h 6858000"/>
              <a:gd name="connsiteX89" fmla="*/ 1459218 w 2422397"/>
              <a:gd name="connsiteY89" fmla="*/ 2660724 h 6858000"/>
              <a:gd name="connsiteX90" fmla="*/ 1455455 w 2422397"/>
              <a:gd name="connsiteY90" fmla="*/ 2560980 h 6858000"/>
              <a:gd name="connsiteX91" fmla="*/ 1497362 w 2422397"/>
              <a:gd name="connsiteY91" fmla="*/ 2456303 h 6858000"/>
              <a:gd name="connsiteX92" fmla="*/ 1507343 w 2422397"/>
              <a:gd name="connsiteY92" fmla="*/ 2385923 h 6858000"/>
              <a:gd name="connsiteX93" fmla="*/ 1499931 w 2422397"/>
              <a:gd name="connsiteY93" fmla="*/ 2260635 h 6858000"/>
              <a:gd name="connsiteX94" fmla="*/ 1542723 w 2422397"/>
              <a:gd name="connsiteY94" fmla="*/ 2117686 h 6858000"/>
              <a:gd name="connsiteX95" fmla="*/ 1582995 w 2422397"/>
              <a:gd name="connsiteY95" fmla="*/ 2101627 h 6858000"/>
              <a:gd name="connsiteX96" fmla="*/ 1612413 w 2422397"/>
              <a:gd name="connsiteY96" fmla="*/ 2069584 h 6858000"/>
              <a:gd name="connsiteX97" fmla="*/ 1569289 w 2422397"/>
              <a:gd name="connsiteY97" fmla="*/ 2032263 h 6858000"/>
              <a:gd name="connsiteX98" fmla="*/ 1562841 w 2422397"/>
              <a:gd name="connsiteY98" fmla="*/ 1890085 h 6858000"/>
              <a:gd name="connsiteX99" fmla="*/ 1564944 w 2422397"/>
              <a:gd name="connsiteY99" fmla="*/ 1821321 h 6858000"/>
              <a:gd name="connsiteX100" fmla="*/ 1579022 w 2422397"/>
              <a:gd name="connsiteY100" fmla="*/ 1718757 h 6858000"/>
              <a:gd name="connsiteX101" fmla="*/ 1590196 w 2422397"/>
              <a:gd name="connsiteY101" fmla="*/ 1595914 h 6858000"/>
              <a:gd name="connsiteX102" fmla="*/ 1624363 w 2422397"/>
              <a:gd name="connsiteY102" fmla="*/ 1502483 h 6858000"/>
              <a:gd name="connsiteX103" fmla="*/ 1631539 w 2422397"/>
              <a:gd name="connsiteY103" fmla="*/ 1431520 h 6858000"/>
              <a:gd name="connsiteX104" fmla="*/ 1646296 w 2422397"/>
              <a:gd name="connsiteY104" fmla="*/ 1333057 h 6858000"/>
              <a:gd name="connsiteX105" fmla="*/ 1659787 w 2422397"/>
              <a:gd name="connsiteY105" fmla="*/ 1197540 h 6858000"/>
              <a:gd name="connsiteX106" fmla="*/ 1706993 w 2422397"/>
              <a:gd name="connsiteY106" fmla="*/ 1104797 h 6858000"/>
              <a:gd name="connsiteX107" fmla="*/ 1777273 w 2422397"/>
              <a:gd name="connsiteY107" fmla="*/ 916268 h 6858000"/>
              <a:gd name="connsiteX108" fmla="*/ 1859912 w 2422397"/>
              <a:gd name="connsiteY108" fmla="*/ 775598 h 6858000"/>
              <a:gd name="connsiteX109" fmla="*/ 1911831 w 2422397"/>
              <a:gd name="connsiteY109" fmla="*/ 696577 h 6858000"/>
              <a:gd name="connsiteX110" fmla="*/ 1942209 w 2422397"/>
              <a:gd name="connsiteY110" fmla="*/ 575807 h 6858000"/>
              <a:gd name="connsiteX111" fmla="*/ 1951374 w 2422397"/>
              <a:gd name="connsiteY111" fmla="*/ 556682 h 6858000"/>
              <a:gd name="connsiteX112" fmla="*/ 1951170 w 2422397"/>
              <a:gd name="connsiteY112" fmla="*/ 526639 h 6858000"/>
              <a:gd name="connsiteX113" fmla="*/ 1949059 w 2422397"/>
              <a:gd name="connsiteY113" fmla="*/ 405872 h 6858000"/>
              <a:gd name="connsiteX114" fmla="*/ 1935866 w 2422397"/>
              <a:gd name="connsiteY114" fmla="*/ 307622 h 6858000"/>
              <a:gd name="connsiteX115" fmla="*/ 1967790 w 2422397"/>
              <a:gd name="connsiteY115" fmla="*/ 198682 h 6858000"/>
              <a:gd name="connsiteX116" fmla="*/ 1971093 w 2422397"/>
              <a:gd name="connsiteY116" fmla="*/ 127747 h 6858000"/>
              <a:gd name="connsiteX117" fmla="*/ 1951841 w 2422397"/>
              <a:gd name="connsiteY117" fmla="*/ 4678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411681 w 2422397"/>
              <a:gd name="connsiteY15" fmla="*/ 6232635 h 6858000"/>
              <a:gd name="connsiteX16" fmla="*/ 466639 w 2422397"/>
              <a:gd name="connsiteY16" fmla="*/ 6218313 h 6858000"/>
              <a:gd name="connsiteX17" fmla="*/ 470822 w 2422397"/>
              <a:gd name="connsiteY17" fmla="*/ 6213220 h 6858000"/>
              <a:gd name="connsiteX18" fmla="*/ 476871 w 2422397"/>
              <a:gd name="connsiteY18" fmla="*/ 6192715 h 6858000"/>
              <a:gd name="connsiteX19" fmla="*/ 478259 w 2422397"/>
              <a:gd name="connsiteY19" fmla="*/ 6183918 h 6858000"/>
              <a:gd name="connsiteX20" fmla="*/ 482177 w 2422397"/>
              <a:gd name="connsiteY20" fmla="*/ 6173358 h 6858000"/>
              <a:gd name="connsiteX21" fmla="*/ 482556 w 2422397"/>
              <a:gd name="connsiteY21" fmla="*/ 6173443 h 6858000"/>
              <a:gd name="connsiteX22" fmla="*/ 485673 w 2422397"/>
              <a:gd name="connsiteY22" fmla="*/ 6162875 h 6858000"/>
              <a:gd name="connsiteX23" fmla="*/ 497360 w 2422397"/>
              <a:gd name="connsiteY23" fmla="*/ 6106789 h 6858000"/>
              <a:gd name="connsiteX24" fmla="*/ 547843 w 2422397"/>
              <a:gd name="connsiteY24" fmla="*/ 6075666 h 6858000"/>
              <a:gd name="connsiteX25" fmla="*/ 562259 w 2422397"/>
              <a:gd name="connsiteY25" fmla="*/ 6054865 h 6858000"/>
              <a:gd name="connsiteX26" fmla="*/ 571463 w 2422397"/>
              <a:gd name="connsiteY26" fmla="*/ 6045606 h 6858000"/>
              <a:gd name="connsiteX27" fmla="*/ 573012 w 2422397"/>
              <a:gd name="connsiteY27" fmla="*/ 6046223 h 6858000"/>
              <a:gd name="connsiteX28" fmla="*/ 584071 w 2422397"/>
              <a:gd name="connsiteY28" fmla="*/ 5992286 h 6858000"/>
              <a:gd name="connsiteX29" fmla="*/ 587812 w 2422397"/>
              <a:gd name="connsiteY29" fmla="*/ 5987907 h 6858000"/>
              <a:gd name="connsiteX30" fmla="*/ 592115 w 2422397"/>
              <a:gd name="connsiteY30" fmla="*/ 5949187 h 6858000"/>
              <a:gd name="connsiteX31" fmla="*/ 595889 w 2422397"/>
              <a:gd name="connsiteY31" fmla="*/ 5931081 h 6858000"/>
              <a:gd name="connsiteX32" fmla="*/ 593758 w 2422397"/>
              <a:gd name="connsiteY32" fmla="*/ 5922047 h 6858000"/>
              <a:gd name="connsiteX33" fmla="*/ 600949 w 2422397"/>
              <a:gd name="connsiteY33" fmla="*/ 5897316 h 6858000"/>
              <a:gd name="connsiteX34" fmla="*/ 602981 w 2422397"/>
              <a:gd name="connsiteY34" fmla="*/ 5895955 h 6858000"/>
              <a:gd name="connsiteX35" fmla="*/ 604430 w 2422397"/>
              <a:gd name="connsiteY35" fmla="*/ 5870052 h 6858000"/>
              <a:gd name="connsiteX36" fmla="*/ 600218 w 2422397"/>
              <a:gd name="connsiteY36" fmla="*/ 5841702 h 6858000"/>
              <a:gd name="connsiteX37" fmla="*/ 678370 w 2422397"/>
              <a:gd name="connsiteY37" fmla="*/ 5652188 h 6858000"/>
              <a:gd name="connsiteX38" fmla="*/ 698667 w 2422397"/>
              <a:gd name="connsiteY38" fmla="*/ 5430788 h 6858000"/>
              <a:gd name="connsiteX39" fmla="*/ 723657 w 2422397"/>
              <a:gd name="connsiteY39" fmla="*/ 5356170 h 6858000"/>
              <a:gd name="connsiteX40" fmla="*/ 723661 w 2422397"/>
              <a:gd name="connsiteY40" fmla="*/ 5356076 h 6858000"/>
              <a:gd name="connsiteX41" fmla="*/ 720651 w 2422397"/>
              <a:gd name="connsiteY41" fmla="*/ 5331990 h 6858000"/>
              <a:gd name="connsiteX42" fmla="*/ 725358 w 2422397"/>
              <a:gd name="connsiteY42" fmla="*/ 5309193 h 6858000"/>
              <a:gd name="connsiteX43" fmla="*/ 726926 w 2422397"/>
              <a:gd name="connsiteY43" fmla="*/ 5311182 h 6858000"/>
              <a:gd name="connsiteX44" fmla="*/ 727761 w 2422397"/>
              <a:gd name="connsiteY44" fmla="*/ 5304702 h 6858000"/>
              <a:gd name="connsiteX45" fmla="*/ 732974 w 2422397"/>
              <a:gd name="connsiteY45" fmla="*/ 5303522 h 6858000"/>
              <a:gd name="connsiteX46" fmla="*/ 740184 w 2422397"/>
              <a:gd name="connsiteY46" fmla="*/ 5323549 h 6858000"/>
              <a:gd name="connsiteX47" fmla="*/ 744025 w 2422397"/>
              <a:gd name="connsiteY47" fmla="*/ 5308392 h 6858000"/>
              <a:gd name="connsiteX48" fmla="*/ 778119 w 2422397"/>
              <a:gd name="connsiteY48" fmla="*/ 5302536 h 6858000"/>
              <a:gd name="connsiteX49" fmla="*/ 821529 w 2422397"/>
              <a:gd name="connsiteY49" fmla="*/ 5012929 h 6858000"/>
              <a:gd name="connsiteX50" fmla="*/ 846340 w 2422397"/>
              <a:gd name="connsiteY50" fmla="*/ 4944976 h 6858000"/>
              <a:gd name="connsiteX51" fmla="*/ 840157 w 2422397"/>
              <a:gd name="connsiteY51" fmla="*/ 4872869 h 6858000"/>
              <a:gd name="connsiteX52" fmla="*/ 855718 w 2422397"/>
              <a:gd name="connsiteY52" fmla="*/ 4850916 h 6858000"/>
              <a:gd name="connsiteX53" fmla="*/ 858709 w 2422397"/>
              <a:gd name="connsiteY53" fmla="*/ 4847264 h 6858000"/>
              <a:gd name="connsiteX54" fmla="*/ 863990 w 2422397"/>
              <a:gd name="connsiteY54" fmla="*/ 4829718 h 6858000"/>
              <a:gd name="connsiteX55" fmla="*/ 873842 w 2422397"/>
              <a:gd name="connsiteY55" fmla="*/ 4828439 h 6858000"/>
              <a:gd name="connsiteX56" fmla="*/ 887779 w 2422397"/>
              <a:gd name="connsiteY56" fmla="*/ 4804655 h 6858000"/>
              <a:gd name="connsiteX57" fmla="*/ 893894 w 2422397"/>
              <a:gd name="connsiteY57" fmla="*/ 4777060 h 6858000"/>
              <a:gd name="connsiteX58" fmla="*/ 883546 w 2422397"/>
              <a:gd name="connsiteY58" fmla="*/ 4777089 h 6858000"/>
              <a:gd name="connsiteX59" fmla="*/ 883812 w 2422397"/>
              <a:gd name="connsiteY59" fmla="*/ 4774559 h 6858000"/>
              <a:gd name="connsiteX60" fmla="*/ 903401 w 2422397"/>
              <a:gd name="connsiteY60" fmla="*/ 4679442 h 6858000"/>
              <a:gd name="connsiteX61" fmla="*/ 916253 w 2422397"/>
              <a:gd name="connsiteY61" fmla="*/ 4651970 h 6858000"/>
              <a:gd name="connsiteX62" fmla="*/ 922608 w 2422397"/>
              <a:gd name="connsiteY62" fmla="*/ 4649785 h 6858000"/>
              <a:gd name="connsiteX63" fmla="*/ 924139 w 2422397"/>
              <a:gd name="connsiteY63" fmla="*/ 4631605 h 6858000"/>
              <a:gd name="connsiteX64" fmla="*/ 920872 w 2422397"/>
              <a:gd name="connsiteY64" fmla="*/ 4609075 h 6858000"/>
              <a:gd name="connsiteX65" fmla="*/ 941607 w 2422397"/>
              <a:gd name="connsiteY65" fmla="*/ 4514226 h 6858000"/>
              <a:gd name="connsiteX66" fmla="*/ 957889 w 2422397"/>
              <a:gd name="connsiteY66" fmla="*/ 4481699 h 6858000"/>
              <a:gd name="connsiteX67" fmla="*/ 974975 w 2422397"/>
              <a:gd name="connsiteY67" fmla="*/ 4433921 h 6858000"/>
              <a:gd name="connsiteX68" fmla="*/ 1011638 w 2422397"/>
              <a:gd name="connsiteY68" fmla="*/ 4352312 h 6858000"/>
              <a:gd name="connsiteX69" fmla="*/ 1049579 w 2422397"/>
              <a:gd name="connsiteY69" fmla="*/ 4237953 h 6858000"/>
              <a:gd name="connsiteX70" fmla="*/ 1041314 w 2422397"/>
              <a:gd name="connsiteY70" fmla="*/ 4139706 h 6858000"/>
              <a:gd name="connsiteX71" fmla="*/ 1049328 w 2422397"/>
              <a:gd name="connsiteY71" fmla="*/ 4134671 h 6858000"/>
              <a:gd name="connsiteX72" fmla="*/ 1061133 w 2422397"/>
              <a:gd name="connsiteY72" fmla="*/ 4074160 h 6858000"/>
              <a:gd name="connsiteX73" fmla="*/ 1059121 w 2422397"/>
              <a:gd name="connsiteY73" fmla="*/ 3844497 h 6858000"/>
              <a:gd name="connsiteX74" fmla="*/ 1083386 w 2422397"/>
              <a:gd name="connsiteY74" fmla="*/ 3726730 h 6858000"/>
              <a:gd name="connsiteX75" fmla="*/ 1098990 w 2422397"/>
              <a:gd name="connsiteY75" fmla="*/ 3687782 h 6858000"/>
              <a:gd name="connsiteX76" fmla="*/ 1124701 w 2422397"/>
              <a:gd name="connsiteY76" fmla="*/ 3622348 h 6858000"/>
              <a:gd name="connsiteX77" fmla="*/ 1161137 w 2422397"/>
              <a:gd name="connsiteY77" fmla="*/ 3580464 h 6858000"/>
              <a:gd name="connsiteX78" fmla="*/ 1175812 w 2422397"/>
              <a:gd name="connsiteY78" fmla="*/ 3522969 h 6858000"/>
              <a:gd name="connsiteX79" fmla="*/ 1156951 w 2422397"/>
              <a:gd name="connsiteY79" fmla="*/ 3500538 h 6858000"/>
              <a:gd name="connsiteX80" fmla="*/ 1179877 w 2422397"/>
              <a:gd name="connsiteY80" fmla="*/ 3441984 h 6858000"/>
              <a:gd name="connsiteX81" fmla="*/ 1217096 w 2422397"/>
              <a:gd name="connsiteY81" fmla="*/ 3354156 h 6858000"/>
              <a:gd name="connsiteX82" fmla="*/ 1232811 w 2422397"/>
              <a:gd name="connsiteY82" fmla="*/ 3301153 h 6858000"/>
              <a:gd name="connsiteX83" fmla="*/ 1281985 w 2422397"/>
              <a:gd name="connsiteY83" fmla="*/ 3158933 h 6858000"/>
              <a:gd name="connsiteX84" fmla="*/ 1335997 w 2422397"/>
              <a:gd name="connsiteY84" fmla="*/ 3018423 h 6858000"/>
              <a:gd name="connsiteX85" fmla="*/ 1394864 w 2422397"/>
              <a:gd name="connsiteY85" fmla="*/ 2946152 h 6858000"/>
              <a:gd name="connsiteX86" fmla="*/ 1436360 w 2422397"/>
              <a:gd name="connsiteY86" fmla="*/ 2829469 h 6858000"/>
              <a:gd name="connsiteX87" fmla="*/ 1447242 w 2422397"/>
              <a:gd name="connsiteY87" fmla="*/ 2811546 h 6858000"/>
              <a:gd name="connsiteX88" fmla="*/ 1449881 w 2422397"/>
              <a:gd name="connsiteY88" fmla="*/ 2781535 h 6858000"/>
              <a:gd name="connsiteX89" fmla="*/ 1459218 w 2422397"/>
              <a:gd name="connsiteY89" fmla="*/ 2660724 h 6858000"/>
              <a:gd name="connsiteX90" fmla="*/ 1455455 w 2422397"/>
              <a:gd name="connsiteY90" fmla="*/ 2560980 h 6858000"/>
              <a:gd name="connsiteX91" fmla="*/ 1497362 w 2422397"/>
              <a:gd name="connsiteY91" fmla="*/ 2456303 h 6858000"/>
              <a:gd name="connsiteX92" fmla="*/ 1507343 w 2422397"/>
              <a:gd name="connsiteY92" fmla="*/ 2385923 h 6858000"/>
              <a:gd name="connsiteX93" fmla="*/ 1499931 w 2422397"/>
              <a:gd name="connsiteY93" fmla="*/ 2260635 h 6858000"/>
              <a:gd name="connsiteX94" fmla="*/ 1582995 w 2422397"/>
              <a:gd name="connsiteY94" fmla="*/ 2101627 h 6858000"/>
              <a:gd name="connsiteX95" fmla="*/ 1612413 w 2422397"/>
              <a:gd name="connsiteY95" fmla="*/ 2069584 h 6858000"/>
              <a:gd name="connsiteX96" fmla="*/ 1569289 w 2422397"/>
              <a:gd name="connsiteY96" fmla="*/ 2032263 h 6858000"/>
              <a:gd name="connsiteX97" fmla="*/ 1562841 w 2422397"/>
              <a:gd name="connsiteY97" fmla="*/ 1890085 h 6858000"/>
              <a:gd name="connsiteX98" fmla="*/ 1564944 w 2422397"/>
              <a:gd name="connsiteY98" fmla="*/ 1821321 h 6858000"/>
              <a:gd name="connsiteX99" fmla="*/ 1579022 w 2422397"/>
              <a:gd name="connsiteY99" fmla="*/ 1718757 h 6858000"/>
              <a:gd name="connsiteX100" fmla="*/ 1590196 w 2422397"/>
              <a:gd name="connsiteY100" fmla="*/ 1595914 h 6858000"/>
              <a:gd name="connsiteX101" fmla="*/ 1624363 w 2422397"/>
              <a:gd name="connsiteY101" fmla="*/ 1502483 h 6858000"/>
              <a:gd name="connsiteX102" fmla="*/ 1631539 w 2422397"/>
              <a:gd name="connsiteY102" fmla="*/ 1431520 h 6858000"/>
              <a:gd name="connsiteX103" fmla="*/ 1646296 w 2422397"/>
              <a:gd name="connsiteY103" fmla="*/ 1333057 h 6858000"/>
              <a:gd name="connsiteX104" fmla="*/ 1659787 w 2422397"/>
              <a:gd name="connsiteY104" fmla="*/ 1197540 h 6858000"/>
              <a:gd name="connsiteX105" fmla="*/ 1706993 w 2422397"/>
              <a:gd name="connsiteY105" fmla="*/ 1104797 h 6858000"/>
              <a:gd name="connsiteX106" fmla="*/ 1777273 w 2422397"/>
              <a:gd name="connsiteY106" fmla="*/ 916268 h 6858000"/>
              <a:gd name="connsiteX107" fmla="*/ 1859912 w 2422397"/>
              <a:gd name="connsiteY107" fmla="*/ 775598 h 6858000"/>
              <a:gd name="connsiteX108" fmla="*/ 1911831 w 2422397"/>
              <a:gd name="connsiteY108" fmla="*/ 696577 h 6858000"/>
              <a:gd name="connsiteX109" fmla="*/ 1942209 w 2422397"/>
              <a:gd name="connsiteY109" fmla="*/ 575807 h 6858000"/>
              <a:gd name="connsiteX110" fmla="*/ 1951374 w 2422397"/>
              <a:gd name="connsiteY110" fmla="*/ 556682 h 6858000"/>
              <a:gd name="connsiteX111" fmla="*/ 1951170 w 2422397"/>
              <a:gd name="connsiteY111" fmla="*/ 526639 h 6858000"/>
              <a:gd name="connsiteX112" fmla="*/ 1949059 w 2422397"/>
              <a:gd name="connsiteY112" fmla="*/ 405872 h 6858000"/>
              <a:gd name="connsiteX113" fmla="*/ 1935866 w 2422397"/>
              <a:gd name="connsiteY113" fmla="*/ 307622 h 6858000"/>
              <a:gd name="connsiteX114" fmla="*/ 1967790 w 2422397"/>
              <a:gd name="connsiteY114" fmla="*/ 198682 h 6858000"/>
              <a:gd name="connsiteX115" fmla="*/ 1971093 w 2422397"/>
              <a:gd name="connsiteY115" fmla="*/ 127747 h 6858000"/>
              <a:gd name="connsiteX116" fmla="*/ 1951841 w 2422397"/>
              <a:gd name="connsiteY116" fmla="*/ 4678 h 6858000"/>
              <a:gd name="connsiteX117" fmla="*/ 1953649 w 2422397"/>
              <a:gd name="connsiteY117"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411681 w 2422397"/>
              <a:gd name="connsiteY15" fmla="*/ 6232635 h 6858000"/>
              <a:gd name="connsiteX16" fmla="*/ 466639 w 2422397"/>
              <a:gd name="connsiteY16" fmla="*/ 6218313 h 6858000"/>
              <a:gd name="connsiteX17" fmla="*/ 470822 w 2422397"/>
              <a:gd name="connsiteY17" fmla="*/ 6213220 h 6858000"/>
              <a:gd name="connsiteX18" fmla="*/ 476871 w 2422397"/>
              <a:gd name="connsiteY18" fmla="*/ 6192715 h 6858000"/>
              <a:gd name="connsiteX19" fmla="*/ 478259 w 2422397"/>
              <a:gd name="connsiteY19" fmla="*/ 6183918 h 6858000"/>
              <a:gd name="connsiteX20" fmla="*/ 482177 w 2422397"/>
              <a:gd name="connsiteY20" fmla="*/ 6173358 h 6858000"/>
              <a:gd name="connsiteX21" fmla="*/ 482556 w 2422397"/>
              <a:gd name="connsiteY21" fmla="*/ 6173443 h 6858000"/>
              <a:gd name="connsiteX22" fmla="*/ 485673 w 2422397"/>
              <a:gd name="connsiteY22" fmla="*/ 6162875 h 6858000"/>
              <a:gd name="connsiteX23" fmla="*/ 497360 w 2422397"/>
              <a:gd name="connsiteY23" fmla="*/ 6106789 h 6858000"/>
              <a:gd name="connsiteX24" fmla="*/ 547843 w 2422397"/>
              <a:gd name="connsiteY24" fmla="*/ 6075666 h 6858000"/>
              <a:gd name="connsiteX25" fmla="*/ 562259 w 2422397"/>
              <a:gd name="connsiteY25" fmla="*/ 6054865 h 6858000"/>
              <a:gd name="connsiteX26" fmla="*/ 571463 w 2422397"/>
              <a:gd name="connsiteY26" fmla="*/ 6045606 h 6858000"/>
              <a:gd name="connsiteX27" fmla="*/ 573012 w 2422397"/>
              <a:gd name="connsiteY27" fmla="*/ 6046223 h 6858000"/>
              <a:gd name="connsiteX28" fmla="*/ 584071 w 2422397"/>
              <a:gd name="connsiteY28" fmla="*/ 5992286 h 6858000"/>
              <a:gd name="connsiteX29" fmla="*/ 587812 w 2422397"/>
              <a:gd name="connsiteY29" fmla="*/ 5987907 h 6858000"/>
              <a:gd name="connsiteX30" fmla="*/ 592115 w 2422397"/>
              <a:gd name="connsiteY30" fmla="*/ 5949187 h 6858000"/>
              <a:gd name="connsiteX31" fmla="*/ 595889 w 2422397"/>
              <a:gd name="connsiteY31" fmla="*/ 5931081 h 6858000"/>
              <a:gd name="connsiteX32" fmla="*/ 593758 w 2422397"/>
              <a:gd name="connsiteY32" fmla="*/ 5922047 h 6858000"/>
              <a:gd name="connsiteX33" fmla="*/ 600949 w 2422397"/>
              <a:gd name="connsiteY33" fmla="*/ 5897316 h 6858000"/>
              <a:gd name="connsiteX34" fmla="*/ 602981 w 2422397"/>
              <a:gd name="connsiteY34" fmla="*/ 5895955 h 6858000"/>
              <a:gd name="connsiteX35" fmla="*/ 604430 w 2422397"/>
              <a:gd name="connsiteY35" fmla="*/ 5870052 h 6858000"/>
              <a:gd name="connsiteX36" fmla="*/ 600218 w 2422397"/>
              <a:gd name="connsiteY36" fmla="*/ 5841702 h 6858000"/>
              <a:gd name="connsiteX37" fmla="*/ 678370 w 2422397"/>
              <a:gd name="connsiteY37" fmla="*/ 5652188 h 6858000"/>
              <a:gd name="connsiteX38" fmla="*/ 698667 w 2422397"/>
              <a:gd name="connsiteY38" fmla="*/ 5430788 h 6858000"/>
              <a:gd name="connsiteX39" fmla="*/ 723657 w 2422397"/>
              <a:gd name="connsiteY39" fmla="*/ 5356170 h 6858000"/>
              <a:gd name="connsiteX40" fmla="*/ 723661 w 2422397"/>
              <a:gd name="connsiteY40" fmla="*/ 5356076 h 6858000"/>
              <a:gd name="connsiteX41" fmla="*/ 720651 w 2422397"/>
              <a:gd name="connsiteY41" fmla="*/ 5331990 h 6858000"/>
              <a:gd name="connsiteX42" fmla="*/ 725358 w 2422397"/>
              <a:gd name="connsiteY42" fmla="*/ 5309193 h 6858000"/>
              <a:gd name="connsiteX43" fmla="*/ 726926 w 2422397"/>
              <a:gd name="connsiteY43" fmla="*/ 5311182 h 6858000"/>
              <a:gd name="connsiteX44" fmla="*/ 727761 w 2422397"/>
              <a:gd name="connsiteY44" fmla="*/ 5304702 h 6858000"/>
              <a:gd name="connsiteX45" fmla="*/ 732974 w 2422397"/>
              <a:gd name="connsiteY45" fmla="*/ 5303522 h 6858000"/>
              <a:gd name="connsiteX46" fmla="*/ 740184 w 2422397"/>
              <a:gd name="connsiteY46" fmla="*/ 5323549 h 6858000"/>
              <a:gd name="connsiteX47" fmla="*/ 744025 w 2422397"/>
              <a:gd name="connsiteY47" fmla="*/ 5308392 h 6858000"/>
              <a:gd name="connsiteX48" fmla="*/ 778119 w 2422397"/>
              <a:gd name="connsiteY48" fmla="*/ 5302536 h 6858000"/>
              <a:gd name="connsiteX49" fmla="*/ 821529 w 2422397"/>
              <a:gd name="connsiteY49" fmla="*/ 5012929 h 6858000"/>
              <a:gd name="connsiteX50" fmla="*/ 846340 w 2422397"/>
              <a:gd name="connsiteY50" fmla="*/ 4944976 h 6858000"/>
              <a:gd name="connsiteX51" fmla="*/ 840157 w 2422397"/>
              <a:gd name="connsiteY51" fmla="*/ 4872869 h 6858000"/>
              <a:gd name="connsiteX52" fmla="*/ 855718 w 2422397"/>
              <a:gd name="connsiteY52" fmla="*/ 4850916 h 6858000"/>
              <a:gd name="connsiteX53" fmla="*/ 858709 w 2422397"/>
              <a:gd name="connsiteY53" fmla="*/ 4847264 h 6858000"/>
              <a:gd name="connsiteX54" fmla="*/ 863990 w 2422397"/>
              <a:gd name="connsiteY54" fmla="*/ 4829718 h 6858000"/>
              <a:gd name="connsiteX55" fmla="*/ 873842 w 2422397"/>
              <a:gd name="connsiteY55" fmla="*/ 4828439 h 6858000"/>
              <a:gd name="connsiteX56" fmla="*/ 887779 w 2422397"/>
              <a:gd name="connsiteY56" fmla="*/ 4804655 h 6858000"/>
              <a:gd name="connsiteX57" fmla="*/ 893894 w 2422397"/>
              <a:gd name="connsiteY57" fmla="*/ 4777060 h 6858000"/>
              <a:gd name="connsiteX58" fmla="*/ 883546 w 2422397"/>
              <a:gd name="connsiteY58" fmla="*/ 4777089 h 6858000"/>
              <a:gd name="connsiteX59" fmla="*/ 883812 w 2422397"/>
              <a:gd name="connsiteY59" fmla="*/ 4774559 h 6858000"/>
              <a:gd name="connsiteX60" fmla="*/ 903401 w 2422397"/>
              <a:gd name="connsiteY60" fmla="*/ 4679442 h 6858000"/>
              <a:gd name="connsiteX61" fmla="*/ 916253 w 2422397"/>
              <a:gd name="connsiteY61" fmla="*/ 4651970 h 6858000"/>
              <a:gd name="connsiteX62" fmla="*/ 922608 w 2422397"/>
              <a:gd name="connsiteY62" fmla="*/ 4649785 h 6858000"/>
              <a:gd name="connsiteX63" fmla="*/ 924139 w 2422397"/>
              <a:gd name="connsiteY63" fmla="*/ 4631605 h 6858000"/>
              <a:gd name="connsiteX64" fmla="*/ 920872 w 2422397"/>
              <a:gd name="connsiteY64" fmla="*/ 4609075 h 6858000"/>
              <a:gd name="connsiteX65" fmla="*/ 941607 w 2422397"/>
              <a:gd name="connsiteY65" fmla="*/ 4514226 h 6858000"/>
              <a:gd name="connsiteX66" fmla="*/ 957889 w 2422397"/>
              <a:gd name="connsiteY66" fmla="*/ 4481699 h 6858000"/>
              <a:gd name="connsiteX67" fmla="*/ 974975 w 2422397"/>
              <a:gd name="connsiteY67" fmla="*/ 4433921 h 6858000"/>
              <a:gd name="connsiteX68" fmla="*/ 1011638 w 2422397"/>
              <a:gd name="connsiteY68" fmla="*/ 4352312 h 6858000"/>
              <a:gd name="connsiteX69" fmla="*/ 1049579 w 2422397"/>
              <a:gd name="connsiteY69" fmla="*/ 4237953 h 6858000"/>
              <a:gd name="connsiteX70" fmla="*/ 1041314 w 2422397"/>
              <a:gd name="connsiteY70" fmla="*/ 4139706 h 6858000"/>
              <a:gd name="connsiteX71" fmla="*/ 1049328 w 2422397"/>
              <a:gd name="connsiteY71" fmla="*/ 4134671 h 6858000"/>
              <a:gd name="connsiteX72" fmla="*/ 1061133 w 2422397"/>
              <a:gd name="connsiteY72" fmla="*/ 4074160 h 6858000"/>
              <a:gd name="connsiteX73" fmla="*/ 1059121 w 2422397"/>
              <a:gd name="connsiteY73" fmla="*/ 3844497 h 6858000"/>
              <a:gd name="connsiteX74" fmla="*/ 1083386 w 2422397"/>
              <a:gd name="connsiteY74" fmla="*/ 3726730 h 6858000"/>
              <a:gd name="connsiteX75" fmla="*/ 1098990 w 2422397"/>
              <a:gd name="connsiteY75" fmla="*/ 3687782 h 6858000"/>
              <a:gd name="connsiteX76" fmla="*/ 1124701 w 2422397"/>
              <a:gd name="connsiteY76" fmla="*/ 3622348 h 6858000"/>
              <a:gd name="connsiteX77" fmla="*/ 1161137 w 2422397"/>
              <a:gd name="connsiteY77" fmla="*/ 3580464 h 6858000"/>
              <a:gd name="connsiteX78" fmla="*/ 1175812 w 2422397"/>
              <a:gd name="connsiteY78" fmla="*/ 3522969 h 6858000"/>
              <a:gd name="connsiteX79" fmla="*/ 1156951 w 2422397"/>
              <a:gd name="connsiteY79" fmla="*/ 3500538 h 6858000"/>
              <a:gd name="connsiteX80" fmla="*/ 1179877 w 2422397"/>
              <a:gd name="connsiteY80" fmla="*/ 3441984 h 6858000"/>
              <a:gd name="connsiteX81" fmla="*/ 1217096 w 2422397"/>
              <a:gd name="connsiteY81" fmla="*/ 3354156 h 6858000"/>
              <a:gd name="connsiteX82" fmla="*/ 1232811 w 2422397"/>
              <a:gd name="connsiteY82" fmla="*/ 3301153 h 6858000"/>
              <a:gd name="connsiteX83" fmla="*/ 1281985 w 2422397"/>
              <a:gd name="connsiteY83" fmla="*/ 3158933 h 6858000"/>
              <a:gd name="connsiteX84" fmla="*/ 1335997 w 2422397"/>
              <a:gd name="connsiteY84" fmla="*/ 3018423 h 6858000"/>
              <a:gd name="connsiteX85" fmla="*/ 1394864 w 2422397"/>
              <a:gd name="connsiteY85" fmla="*/ 2946152 h 6858000"/>
              <a:gd name="connsiteX86" fmla="*/ 1436360 w 2422397"/>
              <a:gd name="connsiteY86" fmla="*/ 2829469 h 6858000"/>
              <a:gd name="connsiteX87" fmla="*/ 1447242 w 2422397"/>
              <a:gd name="connsiteY87" fmla="*/ 2811546 h 6858000"/>
              <a:gd name="connsiteX88" fmla="*/ 1449881 w 2422397"/>
              <a:gd name="connsiteY88" fmla="*/ 2781535 h 6858000"/>
              <a:gd name="connsiteX89" fmla="*/ 1459218 w 2422397"/>
              <a:gd name="connsiteY89" fmla="*/ 2660724 h 6858000"/>
              <a:gd name="connsiteX90" fmla="*/ 1455455 w 2422397"/>
              <a:gd name="connsiteY90" fmla="*/ 2560980 h 6858000"/>
              <a:gd name="connsiteX91" fmla="*/ 1497362 w 2422397"/>
              <a:gd name="connsiteY91" fmla="*/ 2456303 h 6858000"/>
              <a:gd name="connsiteX92" fmla="*/ 1507343 w 2422397"/>
              <a:gd name="connsiteY92" fmla="*/ 2385923 h 6858000"/>
              <a:gd name="connsiteX93" fmla="*/ 1499931 w 2422397"/>
              <a:gd name="connsiteY93" fmla="*/ 2260635 h 6858000"/>
              <a:gd name="connsiteX94" fmla="*/ 1582995 w 2422397"/>
              <a:gd name="connsiteY94" fmla="*/ 2133393 h 6858000"/>
              <a:gd name="connsiteX95" fmla="*/ 1612413 w 2422397"/>
              <a:gd name="connsiteY95" fmla="*/ 2069584 h 6858000"/>
              <a:gd name="connsiteX96" fmla="*/ 1569289 w 2422397"/>
              <a:gd name="connsiteY96" fmla="*/ 2032263 h 6858000"/>
              <a:gd name="connsiteX97" fmla="*/ 1562841 w 2422397"/>
              <a:gd name="connsiteY97" fmla="*/ 1890085 h 6858000"/>
              <a:gd name="connsiteX98" fmla="*/ 1564944 w 2422397"/>
              <a:gd name="connsiteY98" fmla="*/ 1821321 h 6858000"/>
              <a:gd name="connsiteX99" fmla="*/ 1579022 w 2422397"/>
              <a:gd name="connsiteY99" fmla="*/ 1718757 h 6858000"/>
              <a:gd name="connsiteX100" fmla="*/ 1590196 w 2422397"/>
              <a:gd name="connsiteY100" fmla="*/ 1595914 h 6858000"/>
              <a:gd name="connsiteX101" fmla="*/ 1624363 w 2422397"/>
              <a:gd name="connsiteY101" fmla="*/ 1502483 h 6858000"/>
              <a:gd name="connsiteX102" fmla="*/ 1631539 w 2422397"/>
              <a:gd name="connsiteY102" fmla="*/ 1431520 h 6858000"/>
              <a:gd name="connsiteX103" fmla="*/ 1646296 w 2422397"/>
              <a:gd name="connsiteY103" fmla="*/ 1333057 h 6858000"/>
              <a:gd name="connsiteX104" fmla="*/ 1659787 w 2422397"/>
              <a:gd name="connsiteY104" fmla="*/ 1197540 h 6858000"/>
              <a:gd name="connsiteX105" fmla="*/ 1706993 w 2422397"/>
              <a:gd name="connsiteY105" fmla="*/ 1104797 h 6858000"/>
              <a:gd name="connsiteX106" fmla="*/ 1777273 w 2422397"/>
              <a:gd name="connsiteY106" fmla="*/ 916268 h 6858000"/>
              <a:gd name="connsiteX107" fmla="*/ 1859912 w 2422397"/>
              <a:gd name="connsiteY107" fmla="*/ 775598 h 6858000"/>
              <a:gd name="connsiteX108" fmla="*/ 1911831 w 2422397"/>
              <a:gd name="connsiteY108" fmla="*/ 696577 h 6858000"/>
              <a:gd name="connsiteX109" fmla="*/ 1942209 w 2422397"/>
              <a:gd name="connsiteY109" fmla="*/ 575807 h 6858000"/>
              <a:gd name="connsiteX110" fmla="*/ 1951374 w 2422397"/>
              <a:gd name="connsiteY110" fmla="*/ 556682 h 6858000"/>
              <a:gd name="connsiteX111" fmla="*/ 1951170 w 2422397"/>
              <a:gd name="connsiteY111" fmla="*/ 526639 h 6858000"/>
              <a:gd name="connsiteX112" fmla="*/ 1949059 w 2422397"/>
              <a:gd name="connsiteY112" fmla="*/ 405872 h 6858000"/>
              <a:gd name="connsiteX113" fmla="*/ 1935866 w 2422397"/>
              <a:gd name="connsiteY113" fmla="*/ 307622 h 6858000"/>
              <a:gd name="connsiteX114" fmla="*/ 1967790 w 2422397"/>
              <a:gd name="connsiteY114" fmla="*/ 198682 h 6858000"/>
              <a:gd name="connsiteX115" fmla="*/ 1971093 w 2422397"/>
              <a:gd name="connsiteY115" fmla="*/ 127747 h 6858000"/>
              <a:gd name="connsiteX116" fmla="*/ 1951841 w 2422397"/>
              <a:gd name="connsiteY116" fmla="*/ 4678 h 6858000"/>
              <a:gd name="connsiteX117" fmla="*/ 1953649 w 2422397"/>
              <a:gd name="connsiteY117"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411681 w 2422397"/>
              <a:gd name="connsiteY15" fmla="*/ 6232635 h 6858000"/>
              <a:gd name="connsiteX16" fmla="*/ 466639 w 2422397"/>
              <a:gd name="connsiteY16" fmla="*/ 6218313 h 6858000"/>
              <a:gd name="connsiteX17" fmla="*/ 470822 w 2422397"/>
              <a:gd name="connsiteY17" fmla="*/ 6213220 h 6858000"/>
              <a:gd name="connsiteX18" fmla="*/ 476871 w 2422397"/>
              <a:gd name="connsiteY18" fmla="*/ 6192715 h 6858000"/>
              <a:gd name="connsiteX19" fmla="*/ 478259 w 2422397"/>
              <a:gd name="connsiteY19" fmla="*/ 6183918 h 6858000"/>
              <a:gd name="connsiteX20" fmla="*/ 482177 w 2422397"/>
              <a:gd name="connsiteY20" fmla="*/ 6173358 h 6858000"/>
              <a:gd name="connsiteX21" fmla="*/ 482556 w 2422397"/>
              <a:gd name="connsiteY21" fmla="*/ 6173443 h 6858000"/>
              <a:gd name="connsiteX22" fmla="*/ 485673 w 2422397"/>
              <a:gd name="connsiteY22" fmla="*/ 6162875 h 6858000"/>
              <a:gd name="connsiteX23" fmla="*/ 497360 w 2422397"/>
              <a:gd name="connsiteY23" fmla="*/ 6106789 h 6858000"/>
              <a:gd name="connsiteX24" fmla="*/ 547843 w 2422397"/>
              <a:gd name="connsiteY24" fmla="*/ 6075666 h 6858000"/>
              <a:gd name="connsiteX25" fmla="*/ 562259 w 2422397"/>
              <a:gd name="connsiteY25" fmla="*/ 6054865 h 6858000"/>
              <a:gd name="connsiteX26" fmla="*/ 571463 w 2422397"/>
              <a:gd name="connsiteY26" fmla="*/ 6045606 h 6858000"/>
              <a:gd name="connsiteX27" fmla="*/ 573012 w 2422397"/>
              <a:gd name="connsiteY27" fmla="*/ 6046223 h 6858000"/>
              <a:gd name="connsiteX28" fmla="*/ 584071 w 2422397"/>
              <a:gd name="connsiteY28" fmla="*/ 5992286 h 6858000"/>
              <a:gd name="connsiteX29" fmla="*/ 587812 w 2422397"/>
              <a:gd name="connsiteY29" fmla="*/ 5987907 h 6858000"/>
              <a:gd name="connsiteX30" fmla="*/ 592115 w 2422397"/>
              <a:gd name="connsiteY30" fmla="*/ 5949187 h 6858000"/>
              <a:gd name="connsiteX31" fmla="*/ 595889 w 2422397"/>
              <a:gd name="connsiteY31" fmla="*/ 5931081 h 6858000"/>
              <a:gd name="connsiteX32" fmla="*/ 593758 w 2422397"/>
              <a:gd name="connsiteY32" fmla="*/ 5922047 h 6858000"/>
              <a:gd name="connsiteX33" fmla="*/ 600949 w 2422397"/>
              <a:gd name="connsiteY33" fmla="*/ 5897316 h 6858000"/>
              <a:gd name="connsiteX34" fmla="*/ 602981 w 2422397"/>
              <a:gd name="connsiteY34" fmla="*/ 5895955 h 6858000"/>
              <a:gd name="connsiteX35" fmla="*/ 604430 w 2422397"/>
              <a:gd name="connsiteY35" fmla="*/ 5870052 h 6858000"/>
              <a:gd name="connsiteX36" fmla="*/ 600218 w 2422397"/>
              <a:gd name="connsiteY36" fmla="*/ 5841702 h 6858000"/>
              <a:gd name="connsiteX37" fmla="*/ 678370 w 2422397"/>
              <a:gd name="connsiteY37" fmla="*/ 5652188 h 6858000"/>
              <a:gd name="connsiteX38" fmla="*/ 698667 w 2422397"/>
              <a:gd name="connsiteY38" fmla="*/ 5430788 h 6858000"/>
              <a:gd name="connsiteX39" fmla="*/ 723657 w 2422397"/>
              <a:gd name="connsiteY39" fmla="*/ 5356170 h 6858000"/>
              <a:gd name="connsiteX40" fmla="*/ 723661 w 2422397"/>
              <a:gd name="connsiteY40" fmla="*/ 5356076 h 6858000"/>
              <a:gd name="connsiteX41" fmla="*/ 720651 w 2422397"/>
              <a:gd name="connsiteY41" fmla="*/ 5331990 h 6858000"/>
              <a:gd name="connsiteX42" fmla="*/ 725358 w 2422397"/>
              <a:gd name="connsiteY42" fmla="*/ 5309193 h 6858000"/>
              <a:gd name="connsiteX43" fmla="*/ 726926 w 2422397"/>
              <a:gd name="connsiteY43" fmla="*/ 5311182 h 6858000"/>
              <a:gd name="connsiteX44" fmla="*/ 727761 w 2422397"/>
              <a:gd name="connsiteY44" fmla="*/ 5304702 h 6858000"/>
              <a:gd name="connsiteX45" fmla="*/ 732974 w 2422397"/>
              <a:gd name="connsiteY45" fmla="*/ 5303522 h 6858000"/>
              <a:gd name="connsiteX46" fmla="*/ 740184 w 2422397"/>
              <a:gd name="connsiteY46" fmla="*/ 5323549 h 6858000"/>
              <a:gd name="connsiteX47" fmla="*/ 744025 w 2422397"/>
              <a:gd name="connsiteY47" fmla="*/ 5308392 h 6858000"/>
              <a:gd name="connsiteX48" fmla="*/ 778119 w 2422397"/>
              <a:gd name="connsiteY48" fmla="*/ 5302536 h 6858000"/>
              <a:gd name="connsiteX49" fmla="*/ 821529 w 2422397"/>
              <a:gd name="connsiteY49" fmla="*/ 5012929 h 6858000"/>
              <a:gd name="connsiteX50" fmla="*/ 846340 w 2422397"/>
              <a:gd name="connsiteY50" fmla="*/ 4944976 h 6858000"/>
              <a:gd name="connsiteX51" fmla="*/ 840157 w 2422397"/>
              <a:gd name="connsiteY51" fmla="*/ 4872869 h 6858000"/>
              <a:gd name="connsiteX52" fmla="*/ 855718 w 2422397"/>
              <a:gd name="connsiteY52" fmla="*/ 4850916 h 6858000"/>
              <a:gd name="connsiteX53" fmla="*/ 858709 w 2422397"/>
              <a:gd name="connsiteY53" fmla="*/ 4847264 h 6858000"/>
              <a:gd name="connsiteX54" fmla="*/ 863990 w 2422397"/>
              <a:gd name="connsiteY54" fmla="*/ 4829718 h 6858000"/>
              <a:gd name="connsiteX55" fmla="*/ 873842 w 2422397"/>
              <a:gd name="connsiteY55" fmla="*/ 4828439 h 6858000"/>
              <a:gd name="connsiteX56" fmla="*/ 887779 w 2422397"/>
              <a:gd name="connsiteY56" fmla="*/ 4804655 h 6858000"/>
              <a:gd name="connsiteX57" fmla="*/ 893894 w 2422397"/>
              <a:gd name="connsiteY57" fmla="*/ 4777060 h 6858000"/>
              <a:gd name="connsiteX58" fmla="*/ 883546 w 2422397"/>
              <a:gd name="connsiteY58" fmla="*/ 4777089 h 6858000"/>
              <a:gd name="connsiteX59" fmla="*/ 883812 w 2422397"/>
              <a:gd name="connsiteY59" fmla="*/ 4774559 h 6858000"/>
              <a:gd name="connsiteX60" fmla="*/ 903401 w 2422397"/>
              <a:gd name="connsiteY60" fmla="*/ 4679442 h 6858000"/>
              <a:gd name="connsiteX61" fmla="*/ 916253 w 2422397"/>
              <a:gd name="connsiteY61" fmla="*/ 4651970 h 6858000"/>
              <a:gd name="connsiteX62" fmla="*/ 922608 w 2422397"/>
              <a:gd name="connsiteY62" fmla="*/ 4649785 h 6858000"/>
              <a:gd name="connsiteX63" fmla="*/ 924139 w 2422397"/>
              <a:gd name="connsiteY63" fmla="*/ 4631605 h 6858000"/>
              <a:gd name="connsiteX64" fmla="*/ 920872 w 2422397"/>
              <a:gd name="connsiteY64" fmla="*/ 4609075 h 6858000"/>
              <a:gd name="connsiteX65" fmla="*/ 941607 w 2422397"/>
              <a:gd name="connsiteY65" fmla="*/ 4514226 h 6858000"/>
              <a:gd name="connsiteX66" fmla="*/ 957889 w 2422397"/>
              <a:gd name="connsiteY66" fmla="*/ 4481699 h 6858000"/>
              <a:gd name="connsiteX67" fmla="*/ 974975 w 2422397"/>
              <a:gd name="connsiteY67" fmla="*/ 4433921 h 6858000"/>
              <a:gd name="connsiteX68" fmla="*/ 1011638 w 2422397"/>
              <a:gd name="connsiteY68" fmla="*/ 4352312 h 6858000"/>
              <a:gd name="connsiteX69" fmla="*/ 1049579 w 2422397"/>
              <a:gd name="connsiteY69" fmla="*/ 4237953 h 6858000"/>
              <a:gd name="connsiteX70" fmla="*/ 1041314 w 2422397"/>
              <a:gd name="connsiteY70" fmla="*/ 4139706 h 6858000"/>
              <a:gd name="connsiteX71" fmla="*/ 1049328 w 2422397"/>
              <a:gd name="connsiteY71" fmla="*/ 4134671 h 6858000"/>
              <a:gd name="connsiteX72" fmla="*/ 1061133 w 2422397"/>
              <a:gd name="connsiteY72" fmla="*/ 4074160 h 6858000"/>
              <a:gd name="connsiteX73" fmla="*/ 1059121 w 2422397"/>
              <a:gd name="connsiteY73" fmla="*/ 3844497 h 6858000"/>
              <a:gd name="connsiteX74" fmla="*/ 1083386 w 2422397"/>
              <a:gd name="connsiteY74" fmla="*/ 3726730 h 6858000"/>
              <a:gd name="connsiteX75" fmla="*/ 1098990 w 2422397"/>
              <a:gd name="connsiteY75" fmla="*/ 3687782 h 6858000"/>
              <a:gd name="connsiteX76" fmla="*/ 1124701 w 2422397"/>
              <a:gd name="connsiteY76" fmla="*/ 3622348 h 6858000"/>
              <a:gd name="connsiteX77" fmla="*/ 1161137 w 2422397"/>
              <a:gd name="connsiteY77" fmla="*/ 3580464 h 6858000"/>
              <a:gd name="connsiteX78" fmla="*/ 1175812 w 2422397"/>
              <a:gd name="connsiteY78" fmla="*/ 3522969 h 6858000"/>
              <a:gd name="connsiteX79" fmla="*/ 1156951 w 2422397"/>
              <a:gd name="connsiteY79" fmla="*/ 3500538 h 6858000"/>
              <a:gd name="connsiteX80" fmla="*/ 1179877 w 2422397"/>
              <a:gd name="connsiteY80" fmla="*/ 3441984 h 6858000"/>
              <a:gd name="connsiteX81" fmla="*/ 1217096 w 2422397"/>
              <a:gd name="connsiteY81" fmla="*/ 3354156 h 6858000"/>
              <a:gd name="connsiteX82" fmla="*/ 1232811 w 2422397"/>
              <a:gd name="connsiteY82" fmla="*/ 3301153 h 6858000"/>
              <a:gd name="connsiteX83" fmla="*/ 1281985 w 2422397"/>
              <a:gd name="connsiteY83" fmla="*/ 3158933 h 6858000"/>
              <a:gd name="connsiteX84" fmla="*/ 1335997 w 2422397"/>
              <a:gd name="connsiteY84" fmla="*/ 3018423 h 6858000"/>
              <a:gd name="connsiteX85" fmla="*/ 1394864 w 2422397"/>
              <a:gd name="connsiteY85" fmla="*/ 2946152 h 6858000"/>
              <a:gd name="connsiteX86" fmla="*/ 1436360 w 2422397"/>
              <a:gd name="connsiteY86" fmla="*/ 2829469 h 6858000"/>
              <a:gd name="connsiteX87" fmla="*/ 1447242 w 2422397"/>
              <a:gd name="connsiteY87" fmla="*/ 2811546 h 6858000"/>
              <a:gd name="connsiteX88" fmla="*/ 1449881 w 2422397"/>
              <a:gd name="connsiteY88" fmla="*/ 2781535 h 6858000"/>
              <a:gd name="connsiteX89" fmla="*/ 1459218 w 2422397"/>
              <a:gd name="connsiteY89" fmla="*/ 2660724 h 6858000"/>
              <a:gd name="connsiteX90" fmla="*/ 1455455 w 2422397"/>
              <a:gd name="connsiteY90" fmla="*/ 2560980 h 6858000"/>
              <a:gd name="connsiteX91" fmla="*/ 1497362 w 2422397"/>
              <a:gd name="connsiteY91" fmla="*/ 2456303 h 6858000"/>
              <a:gd name="connsiteX92" fmla="*/ 1507343 w 2422397"/>
              <a:gd name="connsiteY92" fmla="*/ 2385923 h 6858000"/>
              <a:gd name="connsiteX93" fmla="*/ 1499931 w 2422397"/>
              <a:gd name="connsiteY93" fmla="*/ 2260635 h 6858000"/>
              <a:gd name="connsiteX94" fmla="*/ 1582995 w 2422397"/>
              <a:gd name="connsiteY94" fmla="*/ 2133393 h 6858000"/>
              <a:gd name="connsiteX95" fmla="*/ 1580647 w 2422397"/>
              <a:gd name="connsiteY95" fmla="*/ 2069584 h 6858000"/>
              <a:gd name="connsiteX96" fmla="*/ 1569289 w 2422397"/>
              <a:gd name="connsiteY96" fmla="*/ 2032263 h 6858000"/>
              <a:gd name="connsiteX97" fmla="*/ 1562841 w 2422397"/>
              <a:gd name="connsiteY97" fmla="*/ 1890085 h 6858000"/>
              <a:gd name="connsiteX98" fmla="*/ 1564944 w 2422397"/>
              <a:gd name="connsiteY98" fmla="*/ 1821321 h 6858000"/>
              <a:gd name="connsiteX99" fmla="*/ 1579022 w 2422397"/>
              <a:gd name="connsiteY99" fmla="*/ 1718757 h 6858000"/>
              <a:gd name="connsiteX100" fmla="*/ 1590196 w 2422397"/>
              <a:gd name="connsiteY100" fmla="*/ 1595914 h 6858000"/>
              <a:gd name="connsiteX101" fmla="*/ 1624363 w 2422397"/>
              <a:gd name="connsiteY101" fmla="*/ 1502483 h 6858000"/>
              <a:gd name="connsiteX102" fmla="*/ 1631539 w 2422397"/>
              <a:gd name="connsiteY102" fmla="*/ 1431520 h 6858000"/>
              <a:gd name="connsiteX103" fmla="*/ 1646296 w 2422397"/>
              <a:gd name="connsiteY103" fmla="*/ 1333057 h 6858000"/>
              <a:gd name="connsiteX104" fmla="*/ 1659787 w 2422397"/>
              <a:gd name="connsiteY104" fmla="*/ 1197540 h 6858000"/>
              <a:gd name="connsiteX105" fmla="*/ 1706993 w 2422397"/>
              <a:gd name="connsiteY105" fmla="*/ 1104797 h 6858000"/>
              <a:gd name="connsiteX106" fmla="*/ 1777273 w 2422397"/>
              <a:gd name="connsiteY106" fmla="*/ 916268 h 6858000"/>
              <a:gd name="connsiteX107" fmla="*/ 1859912 w 2422397"/>
              <a:gd name="connsiteY107" fmla="*/ 775598 h 6858000"/>
              <a:gd name="connsiteX108" fmla="*/ 1911831 w 2422397"/>
              <a:gd name="connsiteY108" fmla="*/ 696577 h 6858000"/>
              <a:gd name="connsiteX109" fmla="*/ 1942209 w 2422397"/>
              <a:gd name="connsiteY109" fmla="*/ 575807 h 6858000"/>
              <a:gd name="connsiteX110" fmla="*/ 1951374 w 2422397"/>
              <a:gd name="connsiteY110" fmla="*/ 556682 h 6858000"/>
              <a:gd name="connsiteX111" fmla="*/ 1951170 w 2422397"/>
              <a:gd name="connsiteY111" fmla="*/ 526639 h 6858000"/>
              <a:gd name="connsiteX112" fmla="*/ 1949059 w 2422397"/>
              <a:gd name="connsiteY112" fmla="*/ 405872 h 6858000"/>
              <a:gd name="connsiteX113" fmla="*/ 1935866 w 2422397"/>
              <a:gd name="connsiteY113" fmla="*/ 307622 h 6858000"/>
              <a:gd name="connsiteX114" fmla="*/ 1967790 w 2422397"/>
              <a:gd name="connsiteY114" fmla="*/ 198682 h 6858000"/>
              <a:gd name="connsiteX115" fmla="*/ 1971093 w 2422397"/>
              <a:gd name="connsiteY115" fmla="*/ 127747 h 6858000"/>
              <a:gd name="connsiteX116" fmla="*/ 1951841 w 2422397"/>
              <a:gd name="connsiteY116" fmla="*/ 4678 h 6858000"/>
              <a:gd name="connsiteX117" fmla="*/ 1953649 w 2422397"/>
              <a:gd name="connsiteY117"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411681 w 2422397"/>
              <a:gd name="connsiteY15" fmla="*/ 6232635 h 6858000"/>
              <a:gd name="connsiteX16" fmla="*/ 466639 w 2422397"/>
              <a:gd name="connsiteY16" fmla="*/ 6218313 h 6858000"/>
              <a:gd name="connsiteX17" fmla="*/ 470822 w 2422397"/>
              <a:gd name="connsiteY17" fmla="*/ 6213220 h 6858000"/>
              <a:gd name="connsiteX18" fmla="*/ 476871 w 2422397"/>
              <a:gd name="connsiteY18" fmla="*/ 6192715 h 6858000"/>
              <a:gd name="connsiteX19" fmla="*/ 478259 w 2422397"/>
              <a:gd name="connsiteY19" fmla="*/ 6183918 h 6858000"/>
              <a:gd name="connsiteX20" fmla="*/ 482177 w 2422397"/>
              <a:gd name="connsiteY20" fmla="*/ 6173358 h 6858000"/>
              <a:gd name="connsiteX21" fmla="*/ 482556 w 2422397"/>
              <a:gd name="connsiteY21" fmla="*/ 6173443 h 6858000"/>
              <a:gd name="connsiteX22" fmla="*/ 485673 w 2422397"/>
              <a:gd name="connsiteY22" fmla="*/ 6162875 h 6858000"/>
              <a:gd name="connsiteX23" fmla="*/ 497360 w 2422397"/>
              <a:gd name="connsiteY23" fmla="*/ 6106789 h 6858000"/>
              <a:gd name="connsiteX24" fmla="*/ 547843 w 2422397"/>
              <a:gd name="connsiteY24" fmla="*/ 6075666 h 6858000"/>
              <a:gd name="connsiteX25" fmla="*/ 562259 w 2422397"/>
              <a:gd name="connsiteY25" fmla="*/ 6054865 h 6858000"/>
              <a:gd name="connsiteX26" fmla="*/ 571463 w 2422397"/>
              <a:gd name="connsiteY26" fmla="*/ 6045606 h 6858000"/>
              <a:gd name="connsiteX27" fmla="*/ 573012 w 2422397"/>
              <a:gd name="connsiteY27" fmla="*/ 6046223 h 6858000"/>
              <a:gd name="connsiteX28" fmla="*/ 584071 w 2422397"/>
              <a:gd name="connsiteY28" fmla="*/ 5992286 h 6858000"/>
              <a:gd name="connsiteX29" fmla="*/ 587812 w 2422397"/>
              <a:gd name="connsiteY29" fmla="*/ 5987907 h 6858000"/>
              <a:gd name="connsiteX30" fmla="*/ 592115 w 2422397"/>
              <a:gd name="connsiteY30" fmla="*/ 5949187 h 6858000"/>
              <a:gd name="connsiteX31" fmla="*/ 595889 w 2422397"/>
              <a:gd name="connsiteY31" fmla="*/ 5931081 h 6858000"/>
              <a:gd name="connsiteX32" fmla="*/ 593758 w 2422397"/>
              <a:gd name="connsiteY32" fmla="*/ 5922047 h 6858000"/>
              <a:gd name="connsiteX33" fmla="*/ 600949 w 2422397"/>
              <a:gd name="connsiteY33" fmla="*/ 5897316 h 6858000"/>
              <a:gd name="connsiteX34" fmla="*/ 602981 w 2422397"/>
              <a:gd name="connsiteY34" fmla="*/ 5895955 h 6858000"/>
              <a:gd name="connsiteX35" fmla="*/ 604430 w 2422397"/>
              <a:gd name="connsiteY35" fmla="*/ 5870052 h 6858000"/>
              <a:gd name="connsiteX36" fmla="*/ 600218 w 2422397"/>
              <a:gd name="connsiteY36" fmla="*/ 5841702 h 6858000"/>
              <a:gd name="connsiteX37" fmla="*/ 678370 w 2422397"/>
              <a:gd name="connsiteY37" fmla="*/ 5652188 h 6858000"/>
              <a:gd name="connsiteX38" fmla="*/ 698667 w 2422397"/>
              <a:gd name="connsiteY38" fmla="*/ 5430788 h 6858000"/>
              <a:gd name="connsiteX39" fmla="*/ 723657 w 2422397"/>
              <a:gd name="connsiteY39" fmla="*/ 5356170 h 6858000"/>
              <a:gd name="connsiteX40" fmla="*/ 723661 w 2422397"/>
              <a:gd name="connsiteY40" fmla="*/ 5356076 h 6858000"/>
              <a:gd name="connsiteX41" fmla="*/ 720651 w 2422397"/>
              <a:gd name="connsiteY41" fmla="*/ 5331990 h 6858000"/>
              <a:gd name="connsiteX42" fmla="*/ 725358 w 2422397"/>
              <a:gd name="connsiteY42" fmla="*/ 5309193 h 6858000"/>
              <a:gd name="connsiteX43" fmla="*/ 726926 w 2422397"/>
              <a:gd name="connsiteY43" fmla="*/ 5311182 h 6858000"/>
              <a:gd name="connsiteX44" fmla="*/ 727761 w 2422397"/>
              <a:gd name="connsiteY44" fmla="*/ 5304702 h 6858000"/>
              <a:gd name="connsiteX45" fmla="*/ 732974 w 2422397"/>
              <a:gd name="connsiteY45" fmla="*/ 5303522 h 6858000"/>
              <a:gd name="connsiteX46" fmla="*/ 740184 w 2422397"/>
              <a:gd name="connsiteY46" fmla="*/ 5323549 h 6858000"/>
              <a:gd name="connsiteX47" fmla="*/ 744025 w 2422397"/>
              <a:gd name="connsiteY47" fmla="*/ 5308392 h 6858000"/>
              <a:gd name="connsiteX48" fmla="*/ 778119 w 2422397"/>
              <a:gd name="connsiteY48" fmla="*/ 5302536 h 6858000"/>
              <a:gd name="connsiteX49" fmla="*/ 821529 w 2422397"/>
              <a:gd name="connsiteY49" fmla="*/ 5012929 h 6858000"/>
              <a:gd name="connsiteX50" fmla="*/ 846340 w 2422397"/>
              <a:gd name="connsiteY50" fmla="*/ 4944976 h 6858000"/>
              <a:gd name="connsiteX51" fmla="*/ 840157 w 2422397"/>
              <a:gd name="connsiteY51" fmla="*/ 4872869 h 6858000"/>
              <a:gd name="connsiteX52" fmla="*/ 855718 w 2422397"/>
              <a:gd name="connsiteY52" fmla="*/ 4850916 h 6858000"/>
              <a:gd name="connsiteX53" fmla="*/ 858709 w 2422397"/>
              <a:gd name="connsiteY53" fmla="*/ 4847264 h 6858000"/>
              <a:gd name="connsiteX54" fmla="*/ 863990 w 2422397"/>
              <a:gd name="connsiteY54" fmla="*/ 4829718 h 6858000"/>
              <a:gd name="connsiteX55" fmla="*/ 873842 w 2422397"/>
              <a:gd name="connsiteY55" fmla="*/ 4828439 h 6858000"/>
              <a:gd name="connsiteX56" fmla="*/ 887779 w 2422397"/>
              <a:gd name="connsiteY56" fmla="*/ 4804655 h 6858000"/>
              <a:gd name="connsiteX57" fmla="*/ 893894 w 2422397"/>
              <a:gd name="connsiteY57" fmla="*/ 4777060 h 6858000"/>
              <a:gd name="connsiteX58" fmla="*/ 883546 w 2422397"/>
              <a:gd name="connsiteY58" fmla="*/ 4777089 h 6858000"/>
              <a:gd name="connsiteX59" fmla="*/ 883812 w 2422397"/>
              <a:gd name="connsiteY59" fmla="*/ 4774559 h 6858000"/>
              <a:gd name="connsiteX60" fmla="*/ 903401 w 2422397"/>
              <a:gd name="connsiteY60" fmla="*/ 4679442 h 6858000"/>
              <a:gd name="connsiteX61" fmla="*/ 916253 w 2422397"/>
              <a:gd name="connsiteY61" fmla="*/ 4651970 h 6858000"/>
              <a:gd name="connsiteX62" fmla="*/ 922608 w 2422397"/>
              <a:gd name="connsiteY62" fmla="*/ 4649785 h 6858000"/>
              <a:gd name="connsiteX63" fmla="*/ 924139 w 2422397"/>
              <a:gd name="connsiteY63" fmla="*/ 4631605 h 6858000"/>
              <a:gd name="connsiteX64" fmla="*/ 920872 w 2422397"/>
              <a:gd name="connsiteY64" fmla="*/ 4609075 h 6858000"/>
              <a:gd name="connsiteX65" fmla="*/ 941607 w 2422397"/>
              <a:gd name="connsiteY65" fmla="*/ 4514226 h 6858000"/>
              <a:gd name="connsiteX66" fmla="*/ 957889 w 2422397"/>
              <a:gd name="connsiteY66" fmla="*/ 4481699 h 6858000"/>
              <a:gd name="connsiteX67" fmla="*/ 974975 w 2422397"/>
              <a:gd name="connsiteY67" fmla="*/ 4433921 h 6858000"/>
              <a:gd name="connsiteX68" fmla="*/ 1011638 w 2422397"/>
              <a:gd name="connsiteY68" fmla="*/ 4352312 h 6858000"/>
              <a:gd name="connsiteX69" fmla="*/ 1049579 w 2422397"/>
              <a:gd name="connsiteY69" fmla="*/ 4237953 h 6858000"/>
              <a:gd name="connsiteX70" fmla="*/ 1041314 w 2422397"/>
              <a:gd name="connsiteY70" fmla="*/ 4139706 h 6858000"/>
              <a:gd name="connsiteX71" fmla="*/ 1049328 w 2422397"/>
              <a:gd name="connsiteY71" fmla="*/ 4134671 h 6858000"/>
              <a:gd name="connsiteX72" fmla="*/ 1061133 w 2422397"/>
              <a:gd name="connsiteY72" fmla="*/ 4074160 h 6858000"/>
              <a:gd name="connsiteX73" fmla="*/ 1059121 w 2422397"/>
              <a:gd name="connsiteY73" fmla="*/ 3844497 h 6858000"/>
              <a:gd name="connsiteX74" fmla="*/ 1083386 w 2422397"/>
              <a:gd name="connsiteY74" fmla="*/ 3726730 h 6858000"/>
              <a:gd name="connsiteX75" fmla="*/ 1098990 w 2422397"/>
              <a:gd name="connsiteY75" fmla="*/ 3687782 h 6858000"/>
              <a:gd name="connsiteX76" fmla="*/ 1124701 w 2422397"/>
              <a:gd name="connsiteY76" fmla="*/ 3622348 h 6858000"/>
              <a:gd name="connsiteX77" fmla="*/ 1161137 w 2422397"/>
              <a:gd name="connsiteY77" fmla="*/ 3580464 h 6858000"/>
              <a:gd name="connsiteX78" fmla="*/ 1175812 w 2422397"/>
              <a:gd name="connsiteY78" fmla="*/ 3522969 h 6858000"/>
              <a:gd name="connsiteX79" fmla="*/ 1156951 w 2422397"/>
              <a:gd name="connsiteY79" fmla="*/ 3500538 h 6858000"/>
              <a:gd name="connsiteX80" fmla="*/ 1179877 w 2422397"/>
              <a:gd name="connsiteY80" fmla="*/ 3441984 h 6858000"/>
              <a:gd name="connsiteX81" fmla="*/ 1217096 w 2422397"/>
              <a:gd name="connsiteY81" fmla="*/ 3354156 h 6858000"/>
              <a:gd name="connsiteX82" fmla="*/ 1232811 w 2422397"/>
              <a:gd name="connsiteY82" fmla="*/ 3301153 h 6858000"/>
              <a:gd name="connsiteX83" fmla="*/ 1281985 w 2422397"/>
              <a:gd name="connsiteY83" fmla="*/ 3158933 h 6858000"/>
              <a:gd name="connsiteX84" fmla="*/ 1335997 w 2422397"/>
              <a:gd name="connsiteY84" fmla="*/ 3018423 h 6858000"/>
              <a:gd name="connsiteX85" fmla="*/ 1394864 w 2422397"/>
              <a:gd name="connsiteY85" fmla="*/ 2946152 h 6858000"/>
              <a:gd name="connsiteX86" fmla="*/ 1436360 w 2422397"/>
              <a:gd name="connsiteY86" fmla="*/ 2829469 h 6858000"/>
              <a:gd name="connsiteX87" fmla="*/ 1447242 w 2422397"/>
              <a:gd name="connsiteY87" fmla="*/ 2811546 h 6858000"/>
              <a:gd name="connsiteX88" fmla="*/ 1449881 w 2422397"/>
              <a:gd name="connsiteY88" fmla="*/ 2781535 h 6858000"/>
              <a:gd name="connsiteX89" fmla="*/ 1459218 w 2422397"/>
              <a:gd name="connsiteY89" fmla="*/ 2660724 h 6858000"/>
              <a:gd name="connsiteX90" fmla="*/ 1455455 w 2422397"/>
              <a:gd name="connsiteY90" fmla="*/ 2560980 h 6858000"/>
              <a:gd name="connsiteX91" fmla="*/ 1497362 w 2422397"/>
              <a:gd name="connsiteY91" fmla="*/ 2456303 h 6858000"/>
              <a:gd name="connsiteX92" fmla="*/ 1507343 w 2422397"/>
              <a:gd name="connsiteY92" fmla="*/ 2385923 h 6858000"/>
              <a:gd name="connsiteX93" fmla="*/ 1499931 w 2422397"/>
              <a:gd name="connsiteY93" fmla="*/ 2260635 h 6858000"/>
              <a:gd name="connsiteX94" fmla="*/ 1582995 w 2422397"/>
              <a:gd name="connsiteY94" fmla="*/ 2133393 h 6858000"/>
              <a:gd name="connsiteX95" fmla="*/ 1580647 w 2422397"/>
              <a:gd name="connsiteY95" fmla="*/ 2069584 h 6858000"/>
              <a:gd name="connsiteX96" fmla="*/ 1569289 w 2422397"/>
              <a:gd name="connsiteY96" fmla="*/ 2032263 h 6858000"/>
              <a:gd name="connsiteX97" fmla="*/ 1562841 w 2422397"/>
              <a:gd name="connsiteY97" fmla="*/ 1912775 h 6858000"/>
              <a:gd name="connsiteX98" fmla="*/ 1564944 w 2422397"/>
              <a:gd name="connsiteY98" fmla="*/ 1821321 h 6858000"/>
              <a:gd name="connsiteX99" fmla="*/ 1579022 w 2422397"/>
              <a:gd name="connsiteY99" fmla="*/ 1718757 h 6858000"/>
              <a:gd name="connsiteX100" fmla="*/ 1590196 w 2422397"/>
              <a:gd name="connsiteY100" fmla="*/ 1595914 h 6858000"/>
              <a:gd name="connsiteX101" fmla="*/ 1624363 w 2422397"/>
              <a:gd name="connsiteY101" fmla="*/ 1502483 h 6858000"/>
              <a:gd name="connsiteX102" fmla="*/ 1631539 w 2422397"/>
              <a:gd name="connsiteY102" fmla="*/ 1431520 h 6858000"/>
              <a:gd name="connsiteX103" fmla="*/ 1646296 w 2422397"/>
              <a:gd name="connsiteY103" fmla="*/ 1333057 h 6858000"/>
              <a:gd name="connsiteX104" fmla="*/ 1659787 w 2422397"/>
              <a:gd name="connsiteY104" fmla="*/ 1197540 h 6858000"/>
              <a:gd name="connsiteX105" fmla="*/ 1706993 w 2422397"/>
              <a:gd name="connsiteY105" fmla="*/ 1104797 h 6858000"/>
              <a:gd name="connsiteX106" fmla="*/ 1777273 w 2422397"/>
              <a:gd name="connsiteY106" fmla="*/ 916268 h 6858000"/>
              <a:gd name="connsiteX107" fmla="*/ 1859912 w 2422397"/>
              <a:gd name="connsiteY107" fmla="*/ 775598 h 6858000"/>
              <a:gd name="connsiteX108" fmla="*/ 1911831 w 2422397"/>
              <a:gd name="connsiteY108" fmla="*/ 696577 h 6858000"/>
              <a:gd name="connsiteX109" fmla="*/ 1942209 w 2422397"/>
              <a:gd name="connsiteY109" fmla="*/ 575807 h 6858000"/>
              <a:gd name="connsiteX110" fmla="*/ 1951374 w 2422397"/>
              <a:gd name="connsiteY110" fmla="*/ 556682 h 6858000"/>
              <a:gd name="connsiteX111" fmla="*/ 1951170 w 2422397"/>
              <a:gd name="connsiteY111" fmla="*/ 526639 h 6858000"/>
              <a:gd name="connsiteX112" fmla="*/ 1949059 w 2422397"/>
              <a:gd name="connsiteY112" fmla="*/ 405872 h 6858000"/>
              <a:gd name="connsiteX113" fmla="*/ 1935866 w 2422397"/>
              <a:gd name="connsiteY113" fmla="*/ 307622 h 6858000"/>
              <a:gd name="connsiteX114" fmla="*/ 1967790 w 2422397"/>
              <a:gd name="connsiteY114" fmla="*/ 198682 h 6858000"/>
              <a:gd name="connsiteX115" fmla="*/ 1971093 w 2422397"/>
              <a:gd name="connsiteY115" fmla="*/ 127747 h 6858000"/>
              <a:gd name="connsiteX116" fmla="*/ 1951841 w 2422397"/>
              <a:gd name="connsiteY116" fmla="*/ 4678 h 6858000"/>
              <a:gd name="connsiteX117" fmla="*/ 1953649 w 2422397"/>
              <a:gd name="connsiteY117"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411681 w 2422397"/>
              <a:gd name="connsiteY15" fmla="*/ 6232635 h 6858000"/>
              <a:gd name="connsiteX16" fmla="*/ 466639 w 2422397"/>
              <a:gd name="connsiteY16" fmla="*/ 6218313 h 6858000"/>
              <a:gd name="connsiteX17" fmla="*/ 470822 w 2422397"/>
              <a:gd name="connsiteY17" fmla="*/ 6213220 h 6858000"/>
              <a:gd name="connsiteX18" fmla="*/ 476871 w 2422397"/>
              <a:gd name="connsiteY18" fmla="*/ 6192715 h 6858000"/>
              <a:gd name="connsiteX19" fmla="*/ 478259 w 2422397"/>
              <a:gd name="connsiteY19" fmla="*/ 6183918 h 6858000"/>
              <a:gd name="connsiteX20" fmla="*/ 482177 w 2422397"/>
              <a:gd name="connsiteY20" fmla="*/ 6173358 h 6858000"/>
              <a:gd name="connsiteX21" fmla="*/ 482556 w 2422397"/>
              <a:gd name="connsiteY21" fmla="*/ 6173443 h 6858000"/>
              <a:gd name="connsiteX22" fmla="*/ 485673 w 2422397"/>
              <a:gd name="connsiteY22" fmla="*/ 6162875 h 6858000"/>
              <a:gd name="connsiteX23" fmla="*/ 497360 w 2422397"/>
              <a:gd name="connsiteY23" fmla="*/ 6106789 h 6858000"/>
              <a:gd name="connsiteX24" fmla="*/ 547843 w 2422397"/>
              <a:gd name="connsiteY24" fmla="*/ 6075666 h 6858000"/>
              <a:gd name="connsiteX25" fmla="*/ 562259 w 2422397"/>
              <a:gd name="connsiteY25" fmla="*/ 6054865 h 6858000"/>
              <a:gd name="connsiteX26" fmla="*/ 571463 w 2422397"/>
              <a:gd name="connsiteY26" fmla="*/ 6045606 h 6858000"/>
              <a:gd name="connsiteX27" fmla="*/ 573012 w 2422397"/>
              <a:gd name="connsiteY27" fmla="*/ 6046223 h 6858000"/>
              <a:gd name="connsiteX28" fmla="*/ 584071 w 2422397"/>
              <a:gd name="connsiteY28" fmla="*/ 5992286 h 6858000"/>
              <a:gd name="connsiteX29" fmla="*/ 587812 w 2422397"/>
              <a:gd name="connsiteY29" fmla="*/ 5987907 h 6858000"/>
              <a:gd name="connsiteX30" fmla="*/ 592115 w 2422397"/>
              <a:gd name="connsiteY30" fmla="*/ 5949187 h 6858000"/>
              <a:gd name="connsiteX31" fmla="*/ 595889 w 2422397"/>
              <a:gd name="connsiteY31" fmla="*/ 5931081 h 6858000"/>
              <a:gd name="connsiteX32" fmla="*/ 593758 w 2422397"/>
              <a:gd name="connsiteY32" fmla="*/ 5922047 h 6858000"/>
              <a:gd name="connsiteX33" fmla="*/ 600949 w 2422397"/>
              <a:gd name="connsiteY33" fmla="*/ 5897316 h 6858000"/>
              <a:gd name="connsiteX34" fmla="*/ 602981 w 2422397"/>
              <a:gd name="connsiteY34" fmla="*/ 5895955 h 6858000"/>
              <a:gd name="connsiteX35" fmla="*/ 604430 w 2422397"/>
              <a:gd name="connsiteY35" fmla="*/ 5870052 h 6858000"/>
              <a:gd name="connsiteX36" fmla="*/ 600218 w 2422397"/>
              <a:gd name="connsiteY36" fmla="*/ 5841702 h 6858000"/>
              <a:gd name="connsiteX37" fmla="*/ 678370 w 2422397"/>
              <a:gd name="connsiteY37" fmla="*/ 5652188 h 6858000"/>
              <a:gd name="connsiteX38" fmla="*/ 698667 w 2422397"/>
              <a:gd name="connsiteY38" fmla="*/ 5430788 h 6858000"/>
              <a:gd name="connsiteX39" fmla="*/ 723657 w 2422397"/>
              <a:gd name="connsiteY39" fmla="*/ 5356170 h 6858000"/>
              <a:gd name="connsiteX40" fmla="*/ 723661 w 2422397"/>
              <a:gd name="connsiteY40" fmla="*/ 5356076 h 6858000"/>
              <a:gd name="connsiteX41" fmla="*/ 720651 w 2422397"/>
              <a:gd name="connsiteY41" fmla="*/ 5331990 h 6858000"/>
              <a:gd name="connsiteX42" fmla="*/ 725358 w 2422397"/>
              <a:gd name="connsiteY42" fmla="*/ 5309193 h 6858000"/>
              <a:gd name="connsiteX43" fmla="*/ 726926 w 2422397"/>
              <a:gd name="connsiteY43" fmla="*/ 5311182 h 6858000"/>
              <a:gd name="connsiteX44" fmla="*/ 727761 w 2422397"/>
              <a:gd name="connsiteY44" fmla="*/ 5304702 h 6858000"/>
              <a:gd name="connsiteX45" fmla="*/ 732974 w 2422397"/>
              <a:gd name="connsiteY45" fmla="*/ 5303522 h 6858000"/>
              <a:gd name="connsiteX46" fmla="*/ 740184 w 2422397"/>
              <a:gd name="connsiteY46" fmla="*/ 5323549 h 6858000"/>
              <a:gd name="connsiteX47" fmla="*/ 744025 w 2422397"/>
              <a:gd name="connsiteY47" fmla="*/ 5308392 h 6858000"/>
              <a:gd name="connsiteX48" fmla="*/ 778119 w 2422397"/>
              <a:gd name="connsiteY48" fmla="*/ 5302536 h 6858000"/>
              <a:gd name="connsiteX49" fmla="*/ 821529 w 2422397"/>
              <a:gd name="connsiteY49" fmla="*/ 5012929 h 6858000"/>
              <a:gd name="connsiteX50" fmla="*/ 846340 w 2422397"/>
              <a:gd name="connsiteY50" fmla="*/ 4944976 h 6858000"/>
              <a:gd name="connsiteX51" fmla="*/ 840157 w 2422397"/>
              <a:gd name="connsiteY51" fmla="*/ 4872869 h 6858000"/>
              <a:gd name="connsiteX52" fmla="*/ 855718 w 2422397"/>
              <a:gd name="connsiteY52" fmla="*/ 4850916 h 6858000"/>
              <a:gd name="connsiteX53" fmla="*/ 858709 w 2422397"/>
              <a:gd name="connsiteY53" fmla="*/ 4847264 h 6858000"/>
              <a:gd name="connsiteX54" fmla="*/ 863990 w 2422397"/>
              <a:gd name="connsiteY54" fmla="*/ 4829718 h 6858000"/>
              <a:gd name="connsiteX55" fmla="*/ 873842 w 2422397"/>
              <a:gd name="connsiteY55" fmla="*/ 4828439 h 6858000"/>
              <a:gd name="connsiteX56" fmla="*/ 887779 w 2422397"/>
              <a:gd name="connsiteY56" fmla="*/ 4804655 h 6858000"/>
              <a:gd name="connsiteX57" fmla="*/ 893894 w 2422397"/>
              <a:gd name="connsiteY57" fmla="*/ 4777060 h 6858000"/>
              <a:gd name="connsiteX58" fmla="*/ 883546 w 2422397"/>
              <a:gd name="connsiteY58" fmla="*/ 4777089 h 6858000"/>
              <a:gd name="connsiteX59" fmla="*/ 883812 w 2422397"/>
              <a:gd name="connsiteY59" fmla="*/ 4774559 h 6858000"/>
              <a:gd name="connsiteX60" fmla="*/ 903401 w 2422397"/>
              <a:gd name="connsiteY60" fmla="*/ 4679442 h 6858000"/>
              <a:gd name="connsiteX61" fmla="*/ 916253 w 2422397"/>
              <a:gd name="connsiteY61" fmla="*/ 4651970 h 6858000"/>
              <a:gd name="connsiteX62" fmla="*/ 922608 w 2422397"/>
              <a:gd name="connsiteY62" fmla="*/ 4649785 h 6858000"/>
              <a:gd name="connsiteX63" fmla="*/ 924139 w 2422397"/>
              <a:gd name="connsiteY63" fmla="*/ 4631605 h 6858000"/>
              <a:gd name="connsiteX64" fmla="*/ 920872 w 2422397"/>
              <a:gd name="connsiteY64" fmla="*/ 4609075 h 6858000"/>
              <a:gd name="connsiteX65" fmla="*/ 941607 w 2422397"/>
              <a:gd name="connsiteY65" fmla="*/ 4514226 h 6858000"/>
              <a:gd name="connsiteX66" fmla="*/ 957889 w 2422397"/>
              <a:gd name="connsiteY66" fmla="*/ 4481699 h 6858000"/>
              <a:gd name="connsiteX67" fmla="*/ 974975 w 2422397"/>
              <a:gd name="connsiteY67" fmla="*/ 4433921 h 6858000"/>
              <a:gd name="connsiteX68" fmla="*/ 1011638 w 2422397"/>
              <a:gd name="connsiteY68" fmla="*/ 4352312 h 6858000"/>
              <a:gd name="connsiteX69" fmla="*/ 1049579 w 2422397"/>
              <a:gd name="connsiteY69" fmla="*/ 4237953 h 6858000"/>
              <a:gd name="connsiteX70" fmla="*/ 1041314 w 2422397"/>
              <a:gd name="connsiteY70" fmla="*/ 4139706 h 6858000"/>
              <a:gd name="connsiteX71" fmla="*/ 1049328 w 2422397"/>
              <a:gd name="connsiteY71" fmla="*/ 4134671 h 6858000"/>
              <a:gd name="connsiteX72" fmla="*/ 1061133 w 2422397"/>
              <a:gd name="connsiteY72" fmla="*/ 4074160 h 6858000"/>
              <a:gd name="connsiteX73" fmla="*/ 1059121 w 2422397"/>
              <a:gd name="connsiteY73" fmla="*/ 3844497 h 6858000"/>
              <a:gd name="connsiteX74" fmla="*/ 1083386 w 2422397"/>
              <a:gd name="connsiteY74" fmla="*/ 3726730 h 6858000"/>
              <a:gd name="connsiteX75" fmla="*/ 1098990 w 2422397"/>
              <a:gd name="connsiteY75" fmla="*/ 3687782 h 6858000"/>
              <a:gd name="connsiteX76" fmla="*/ 1124701 w 2422397"/>
              <a:gd name="connsiteY76" fmla="*/ 3622348 h 6858000"/>
              <a:gd name="connsiteX77" fmla="*/ 1161137 w 2422397"/>
              <a:gd name="connsiteY77" fmla="*/ 3580464 h 6858000"/>
              <a:gd name="connsiteX78" fmla="*/ 1175812 w 2422397"/>
              <a:gd name="connsiteY78" fmla="*/ 3522969 h 6858000"/>
              <a:gd name="connsiteX79" fmla="*/ 1156951 w 2422397"/>
              <a:gd name="connsiteY79" fmla="*/ 3500538 h 6858000"/>
              <a:gd name="connsiteX80" fmla="*/ 1179877 w 2422397"/>
              <a:gd name="connsiteY80" fmla="*/ 3441984 h 6858000"/>
              <a:gd name="connsiteX81" fmla="*/ 1217096 w 2422397"/>
              <a:gd name="connsiteY81" fmla="*/ 3354156 h 6858000"/>
              <a:gd name="connsiteX82" fmla="*/ 1232811 w 2422397"/>
              <a:gd name="connsiteY82" fmla="*/ 3301153 h 6858000"/>
              <a:gd name="connsiteX83" fmla="*/ 1281985 w 2422397"/>
              <a:gd name="connsiteY83" fmla="*/ 3158933 h 6858000"/>
              <a:gd name="connsiteX84" fmla="*/ 1335997 w 2422397"/>
              <a:gd name="connsiteY84" fmla="*/ 3018423 h 6858000"/>
              <a:gd name="connsiteX85" fmla="*/ 1394864 w 2422397"/>
              <a:gd name="connsiteY85" fmla="*/ 2946152 h 6858000"/>
              <a:gd name="connsiteX86" fmla="*/ 1436360 w 2422397"/>
              <a:gd name="connsiteY86" fmla="*/ 2829469 h 6858000"/>
              <a:gd name="connsiteX87" fmla="*/ 1447242 w 2422397"/>
              <a:gd name="connsiteY87" fmla="*/ 2811546 h 6858000"/>
              <a:gd name="connsiteX88" fmla="*/ 1449881 w 2422397"/>
              <a:gd name="connsiteY88" fmla="*/ 2781535 h 6858000"/>
              <a:gd name="connsiteX89" fmla="*/ 1459218 w 2422397"/>
              <a:gd name="connsiteY89" fmla="*/ 2660724 h 6858000"/>
              <a:gd name="connsiteX90" fmla="*/ 1455455 w 2422397"/>
              <a:gd name="connsiteY90" fmla="*/ 2560980 h 6858000"/>
              <a:gd name="connsiteX91" fmla="*/ 1497362 w 2422397"/>
              <a:gd name="connsiteY91" fmla="*/ 2456303 h 6858000"/>
              <a:gd name="connsiteX92" fmla="*/ 1507343 w 2422397"/>
              <a:gd name="connsiteY92" fmla="*/ 2385923 h 6858000"/>
              <a:gd name="connsiteX93" fmla="*/ 1499931 w 2422397"/>
              <a:gd name="connsiteY93" fmla="*/ 2260635 h 6858000"/>
              <a:gd name="connsiteX94" fmla="*/ 1582995 w 2422397"/>
              <a:gd name="connsiteY94" fmla="*/ 2133393 h 6858000"/>
              <a:gd name="connsiteX95" fmla="*/ 1580647 w 2422397"/>
              <a:gd name="connsiteY95" fmla="*/ 2069584 h 6858000"/>
              <a:gd name="connsiteX96" fmla="*/ 1569289 w 2422397"/>
              <a:gd name="connsiteY96" fmla="*/ 2032263 h 6858000"/>
              <a:gd name="connsiteX97" fmla="*/ 1562841 w 2422397"/>
              <a:gd name="connsiteY97" fmla="*/ 1912775 h 6858000"/>
              <a:gd name="connsiteX98" fmla="*/ 1564944 w 2422397"/>
              <a:gd name="connsiteY98" fmla="*/ 1821321 h 6858000"/>
              <a:gd name="connsiteX99" fmla="*/ 1579022 w 2422397"/>
              <a:gd name="connsiteY99" fmla="*/ 1718757 h 6858000"/>
              <a:gd name="connsiteX100" fmla="*/ 1590196 w 2422397"/>
              <a:gd name="connsiteY100" fmla="*/ 1595914 h 6858000"/>
              <a:gd name="connsiteX101" fmla="*/ 1624363 w 2422397"/>
              <a:gd name="connsiteY101" fmla="*/ 1502483 h 6858000"/>
              <a:gd name="connsiteX102" fmla="*/ 1631539 w 2422397"/>
              <a:gd name="connsiteY102" fmla="*/ 1431520 h 6858000"/>
              <a:gd name="connsiteX103" fmla="*/ 1646296 w 2422397"/>
              <a:gd name="connsiteY103" fmla="*/ 1333057 h 6858000"/>
              <a:gd name="connsiteX104" fmla="*/ 1659787 w 2422397"/>
              <a:gd name="connsiteY104" fmla="*/ 1197540 h 6858000"/>
              <a:gd name="connsiteX105" fmla="*/ 1706993 w 2422397"/>
              <a:gd name="connsiteY105" fmla="*/ 1104797 h 6858000"/>
              <a:gd name="connsiteX106" fmla="*/ 1777273 w 2422397"/>
              <a:gd name="connsiteY106" fmla="*/ 916268 h 6858000"/>
              <a:gd name="connsiteX107" fmla="*/ 1859912 w 2422397"/>
              <a:gd name="connsiteY107" fmla="*/ 775598 h 6858000"/>
              <a:gd name="connsiteX108" fmla="*/ 1911831 w 2422397"/>
              <a:gd name="connsiteY108" fmla="*/ 696577 h 6858000"/>
              <a:gd name="connsiteX109" fmla="*/ 1942209 w 2422397"/>
              <a:gd name="connsiteY109" fmla="*/ 575807 h 6858000"/>
              <a:gd name="connsiteX110" fmla="*/ 1951374 w 2422397"/>
              <a:gd name="connsiteY110" fmla="*/ 556682 h 6858000"/>
              <a:gd name="connsiteX111" fmla="*/ 1951170 w 2422397"/>
              <a:gd name="connsiteY111" fmla="*/ 526639 h 6858000"/>
              <a:gd name="connsiteX112" fmla="*/ 1949059 w 2422397"/>
              <a:gd name="connsiteY112" fmla="*/ 405872 h 6858000"/>
              <a:gd name="connsiteX113" fmla="*/ 1935866 w 2422397"/>
              <a:gd name="connsiteY113" fmla="*/ 307622 h 6858000"/>
              <a:gd name="connsiteX114" fmla="*/ 1967790 w 2422397"/>
              <a:gd name="connsiteY114" fmla="*/ 198682 h 6858000"/>
              <a:gd name="connsiteX115" fmla="*/ 1971093 w 2422397"/>
              <a:gd name="connsiteY115" fmla="*/ 127747 h 6858000"/>
              <a:gd name="connsiteX116" fmla="*/ 1951841 w 2422397"/>
              <a:gd name="connsiteY116" fmla="*/ 4678 h 6858000"/>
              <a:gd name="connsiteX117" fmla="*/ 1953649 w 2422397"/>
              <a:gd name="connsiteY117"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411681 w 2422397"/>
              <a:gd name="connsiteY15" fmla="*/ 6232635 h 6858000"/>
              <a:gd name="connsiteX16" fmla="*/ 466639 w 2422397"/>
              <a:gd name="connsiteY16" fmla="*/ 6218313 h 6858000"/>
              <a:gd name="connsiteX17" fmla="*/ 470822 w 2422397"/>
              <a:gd name="connsiteY17" fmla="*/ 6213220 h 6858000"/>
              <a:gd name="connsiteX18" fmla="*/ 476871 w 2422397"/>
              <a:gd name="connsiteY18" fmla="*/ 6192715 h 6858000"/>
              <a:gd name="connsiteX19" fmla="*/ 478259 w 2422397"/>
              <a:gd name="connsiteY19" fmla="*/ 6183918 h 6858000"/>
              <a:gd name="connsiteX20" fmla="*/ 482177 w 2422397"/>
              <a:gd name="connsiteY20" fmla="*/ 6173358 h 6858000"/>
              <a:gd name="connsiteX21" fmla="*/ 482556 w 2422397"/>
              <a:gd name="connsiteY21" fmla="*/ 6173443 h 6858000"/>
              <a:gd name="connsiteX22" fmla="*/ 485673 w 2422397"/>
              <a:gd name="connsiteY22" fmla="*/ 6162875 h 6858000"/>
              <a:gd name="connsiteX23" fmla="*/ 497360 w 2422397"/>
              <a:gd name="connsiteY23" fmla="*/ 6106789 h 6858000"/>
              <a:gd name="connsiteX24" fmla="*/ 547843 w 2422397"/>
              <a:gd name="connsiteY24" fmla="*/ 6075666 h 6858000"/>
              <a:gd name="connsiteX25" fmla="*/ 562259 w 2422397"/>
              <a:gd name="connsiteY25" fmla="*/ 6054865 h 6858000"/>
              <a:gd name="connsiteX26" fmla="*/ 571463 w 2422397"/>
              <a:gd name="connsiteY26" fmla="*/ 6045606 h 6858000"/>
              <a:gd name="connsiteX27" fmla="*/ 573012 w 2422397"/>
              <a:gd name="connsiteY27" fmla="*/ 6046223 h 6858000"/>
              <a:gd name="connsiteX28" fmla="*/ 584071 w 2422397"/>
              <a:gd name="connsiteY28" fmla="*/ 5992286 h 6858000"/>
              <a:gd name="connsiteX29" fmla="*/ 587812 w 2422397"/>
              <a:gd name="connsiteY29" fmla="*/ 5987907 h 6858000"/>
              <a:gd name="connsiteX30" fmla="*/ 592115 w 2422397"/>
              <a:gd name="connsiteY30" fmla="*/ 5949187 h 6858000"/>
              <a:gd name="connsiteX31" fmla="*/ 595889 w 2422397"/>
              <a:gd name="connsiteY31" fmla="*/ 5931081 h 6858000"/>
              <a:gd name="connsiteX32" fmla="*/ 593758 w 2422397"/>
              <a:gd name="connsiteY32" fmla="*/ 5922047 h 6858000"/>
              <a:gd name="connsiteX33" fmla="*/ 600949 w 2422397"/>
              <a:gd name="connsiteY33" fmla="*/ 5897316 h 6858000"/>
              <a:gd name="connsiteX34" fmla="*/ 602981 w 2422397"/>
              <a:gd name="connsiteY34" fmla="*/ 5895955 h 6858000"/>
              <a:gd name="connsiteX35" fmla="*/ 604430 w 2422397"/>
              <a:gd name="connsiteY35" fmla="*/ 5870052 h 6858000"/>
              <a:gd name="connsiteX36" fmla="*/ 600218 w 2422397"/>
              <a:gd name="connsiteY36" fmla="*/ 5841702 h 6858000"/>
              <a:gd name="connsiteX37" fmla="*/ 678370 w 2422397"/>
              <a:gd name="connsiteY37" fmla="*/ 5652188 h 6858000"/>
              <a:gd name="connsiteX38" fmla="*/ 698667 w 2422397"/>
              <a:gd name="connsiteY38" fmla="*/ 5430788 h 6858000"/>
              <a:gd name="connsiteX39" fmla="*/ 723657 w 2422397"/>
              <a:gd name="connsiteY39" fmla="*/ 5356170 h 6858000"/>
              <a:gd name="connsiteX40" fmla="*/ 723661 w 2422397"/>
              <a:gd name="connsiteY40" fmla="*/ 5356076 h 6858000"/>
              <a:gd name="connsiteX41" fmla="*/ 720651 w 2422397"/>
              <a:gd name="connsiteY41" fmla="*/ 5331990 h 6858000"/>
              <a:gd name="connsiteX42" fmla="*/ 725358 w 2422397"/>
              <a:gd name="connsiteY42" fmla="*/ 5309193 h 6858000"/>
              <a:gd name="connsiteX43" fmla="*/ 726926 w 2422397"/>
              <a:gd name="connsiteY43" fmla="*/ 5311182 h 6858000"/>
              <a:gd name="connsiteX44" fmla="*/ 727761 w 2422397"/>
              <a:gd name="connsiteY44" fmla="*/ 5304702 h 6858000"/>
              <a:gd name="connsiteX45" fmla="*/ 732974 w 2422397"/>
              <a:gd name="connsiteY45" fmla="*/ 5303522 h 6858000"/>
              <a:gd name="connsiteX46" fmla="*/ 740184 w 2422397"/>
              <a:gd name="connsiteY46" fmla="*/ 5323549 h 6858000"/>
              <a:gd name="connsiteX47" fmla="*/ 744025 w 2422397"/>
              <a:gd name="connsiteY47" fmla="*/ 5308392 h 6858000"/>
              <a:gd name="connsiteX48" fmla="*/ 778119 w 2422397"/>
              <a:gd name="connsiteY48" fmla="*/ 5302536 h 6858000"/>
              <a:gd name="connsiteX49" fmla="*/ 821529 w 2422397"/>
              <a:gd name="connsiteY49" fmla="*/ 5012929 h 6858000"/>
              <a:gd name="connsiteX50" fmla="*/ 846340 w 2422397"/>
              <a:gd name="connsiteY50" fmla="*/ 4944976 h 6858000"/>
              <a:gd name="connsiteX51" fmla="*/ 840157 w 2422397"/>
              <a:gd name="connsiteY51" fmla="*/ 4872869 h 6858000"/>
              <a:gd name="connsiteX52" fmla="*/ 855718 w 2422397"/>
              <a:gd name="connsiteY52" fmla="*/ 4850916 h 6858000"/>
              <a:gd name="connsiteX53" fmla="*/ 858709 w 2422397"/>
              <a:gd name="connsiteY53" fmla="*/ 4847264 h 6858000"/>
              <a:gd name="connsiteX54" fmla="*/ 863990 w 2422397"/>
              <a:gd name="connsiteY54" fmla="*/ 4829718 h 6858000"/>
              <a:gd name="connsiteX55" fmla="*/ 873842 w 2422397"/>
              <a:gd name="connsiteY55" fmla="*/ 4828439 h 6858000"/>
              <a:gd name="connsiteX56" fmla="*/ 887779 w 2422397"/>
              <a:gd name="connsiteY56" fmla="*/ 4804655 h 6858000"/>
              <a:gd name="connsiteX57" fmla="*/ 893894 w 2422397"/>
              <a:gd name="connsiteY57" fmla="*/ 4777060 h 6858000"/>
              <a:gd name="connsiteX58" fmla="*/ 883546 w 2422397"/>
              <a:gd name="connsiteY58" fmla="*/ 4777089 h 6858000"/>
              <a:gd name="connsiteX59" fmla="*/ 883812 w 2422397"/>
              <a:gd name="connsiteY59" fmla="*/ 4774559 h 6858000"/>
              <a:gd name="connsiteX60" fmla="*/ 903401 w 2422397"/>
              <a:gd name="connsiteY60" fmla="*/ 4679442 h 6858000"/>
              <a:gd name="connsiteX61" fmla="*/ 916253 w 2422397"/>
              <a:gd name="connsiteY61" fmla="*/ 4651970 h 6858000"/>
              <a:gd name="connsiteX62" fmla="*/ 922608 w 2422397"/>
              <a:gd name="connsiteY62" fmla="*/ 4649785 h 6858000"/>
              <a:gd name="connsiteX63" fmla="*/ 924139 w 2422397"/>
              <a:gd name="connsiteY63" fmla="*/ 4631605 h 6858000"/>
              <a:gd name="connsiteX64" fmla="*/ 920872 w 2422397"/>
              <a:gd name="connsiteY64" fmla="*/ 4609075 h 6858000"/>
              <a:gd name="connsiteX65" fmla="*/ 941607 w 2422397"/>
              <a:gd name="connsiteY65" fmla="*/ 4514226 h 6858000"/>
              <a:gd name="connsiteX66" fmla="*/ 957889 w 2422397"/>
              <a:gd name="connsiteY66" fmla="*/ 4481699 h 6858000"/>
              <a:gd name="connsiteX67" fmla="*/ 974975 w 2422397"/>
              <a:gd name="connsiteY67" fmla="*/ 4433921 h 6858000"/>
              <a:gd name="connsiteX68" fmla="*/ 1011638 w 2422397"/>
              <a:gd name="connsiteY68" fmla="*/ 4352312 h 6858000"/>
              <a:gd name="connsiteX69" fmla="*/ 1049579 w 2422397"/>
              <a:gd name="connsiteY69" fmla="*/ 4237953 h 6858000"/>
              <a:gd name="connsiteX70" fmla="*/ 1041314 w 2422397"/>
              <a:gd name="connsiteY70" fmla="*/ 4139706 h 6858000"/>
              <a:gd name="connsiteX71" fmla="*/ 1049328 w 2422397"/>
              <a:gd name="connsiteY71" fmla="*/ 4134671 h 6858000"/>
              <a:gd name="connsiteX72" fmla="*/ 1061133 w 2422397"/>
              <a:gd name="connsiteY72" fmla="*/ 4074160 h 6858000"/>
              <a:gd name="connsiteX73" fmla="*/ 1059121 w 2422397"/>
              <a:gd name="connsiteY73" fmla="*/ 3844497 h 6858000"/>
              <a:gd name="connsiteX74" fmla="*/ 1083386 w 2422397"/>
              <a:gd name="connsiteY74" fmla="*/ 3726730 h 6858000"/>
              <a:gd name="connsiteX75" fmla="*/ 1098990 w 2422397"/>
              <a:gd name="connsiteY75" fmla="*/ 3687782 h 6858000"/>
              <a:gd name="connsiteX76" fmla="*/ 1124701 w 2422397"/>
              <a:gd name="connsiteY76" fmla="*/ 3622348 h 6858000"/>
              <a:gd name="connsiteX77" fmla="*/ 1161137 w 2422397"/>
              <a:gd name="connsiteY77" fmla="*/ 3580464 h 6858000"/>
              <a:gd name="connsiteX78" fmla="*/ 1175812 w 2422397"/>
              <a:gd name="connsiteY78" fmla="*/ 3522969 h 6858000"/>
              <a:gd name="connsiteX79" fmla="*/ 1156951 w 2422397"/>
              <a:gd name="connsiteY79" fmla="*/ 3500538 h 6858000"/>
              <a:gd name="connsiteX80" fmla="*/ 1179877 w 2422397"/>
              <a:gd name="connsiteY80" fmla="*/ 3441984 h 6858000"/>
              <a:gd name="connsiteX81" fmla="*/ 1217096 w 2422397"/>
              <a:gd name="connsiteY81" fmla="*/ 3354156 h 6858000"/>
              <a:gd name="connsiteX82" fmla="*/ 1232811 w 2422397"/>
              <a:gd name="connsiteY82" fmla="*/ 3301153 h 6858000"/>
              <a:gd name="connsiteX83" fmla="*/ 1281985 w 2422397"/>
              <a:gd name="connsiteY83" fmla="*/ 3158933 h 6858000"/>
              <a:gd name="connsiteX84" fmla="*/ 1335997 w 2422397"/>
              <a:gd name="connsiteY84" fmla="*/ 3018423 h 6858000"/>
              <a:gd name="connsiteX85" fmla="*/ 1394864 w 2422397"/>
              <a:gd name="connsiteY85" fmla="*/ 2946152 h 6858000"/>
              <a:gd name="connsiteX86" fmla="*/ 1436360 w 2422397"/>
              <a:gd name="connsiteY86" fmla="*/ 2829469 h 6858000"/>
              <a:gd name="connsiteX87" fmla="*/ 1447242 w 2422397"/>
              <a:gd name="connsiteY87" fmla="*/ 2811546 h 6858000"/>
              <a:gd name="connsiteX88" fmla="*/ 1449881 w 2422397"/>
              <a:gd name="connsiteY88" fmla="*/ 2781535 h 6858000"/>
              <a:gd name="connsiteX89" fmla="*/ 1459218 w 2422397"/>
              <a:gd name="connsiteY89" fmla="*/ 2660724 h 6858000"/>
              <a:gd name="connsiteX90" fmla="*/ 1455455 w 2422397"/>
              <a:gd name="connsiteY90" fmla="*/ 2560980 h 6858000"/>
              <a:gd name="connsiteX91" fmla="*/ 1497362 w 2422397"/>
              <a:gd name="connsiteY91" fmla="*/ 2456303 h 6858000"/>
              <a:gd name="connsiteX92" fmla="*/ 1507343 w 2422397"/>
              <a:gd name="connsiteY92" fmla="*/ 2385923 h 6858000"/>
              <a:gd name="connsiteX93" fmla="*/ 1499931 w 2422397"/>
              <a:gd name="connsiteY93" fmla="*/ 2260635 h 6858000"/>
              <a:gd name="connsiteX94" fmla="*/ 1582995 w 2422397"/>
              <a:gd name="connsiteY94" fmla="*/ 2133393 h 6858000"/>
              <a:gd name="connsiteX95" fmla="*/ 1580647 w 2422397"/>
              <a:gd name="connsiteY95" fmla="*/ 2069584 h 6858000"/>
              <a:gd name="connsiteX96" fmla="*/ 1569289 w 2422397"/>
              <a:gd name="connsiteY96" fmla="*/ 2032263 h 6858000"/>
              <a:gd name="connsiteX97" fmla="*/ 1571917 w 2422397"/>
              <a:gd name="connsiteY97" fmla="*/ 1903700 h 6858000"/>
              <a:gd name="connsiteX98" fmla="*/ 1564944 w 2422397"/>
              <a:gd name="connsiteY98" fmla="*/ 1821321 h 6858000"/>
              <a:gd name="connsiteX99" fmla="*/ 1579022 w 2422397"/>
              <a:gd name="connsiteY99" fmla="*/ 1718757 h 6858000"/>
              <a:gd name="connsiteX100" fmla="*/ 1590196 w 2422397"/>
              <a:gd name="connsiteY100" fmla="*/ 1595914 h 6858000"/>
              <a:gd name="connsiteX101" fmla="*/ 1624363 w 2422397"/>
              <a:gd name="connsiteY101" fmla="*/ 1502483 h 6858000"/>
              <a:gd name="connsiteX102" fmla="*/ 1631539 w 2422397"/>
              <a:gd name="connsiteY102" fmla="*/ 1431520 h 6858000"/>
              <a:gd name="connsiteX103" fmla="*/ 1646296 w 2422397"/>
              <a:gd name="connsiteY103" fmla="*/ 1333057 h 6858000"/>
              <a:gd name="connsiteX104" fmla="*/ 1659787 w 2422397"/>
              <a:gd name="connsiteY104" fmla="*/ 1197540 h 6858000"/>
              <a:gd name="connsiteX105" fmla="*/ 1706993 w 2422397"/>
              <a:gd name="connsiteY105" fmla="*/ 1104797 h 6858000"/>
              <a:gd name="connsiteX106" fmla="*/ 1777273 w 2422397"/>
              <a:gd name="connsiteY106" fmla="*/ 916268 h 6858000"/>
              <a:gd name="connsiteX107" fmla="*/ 1859912 w 2422397"/>
              <a:gd name="connsiteY107" fmla="*/ 775598 h 6858000"/>
              <a:gd name="connsiteX108" fmla="*/ 1911831 w 2422397"/>
              <a:gd name="connsiteY108" fmla="*/ 696577 h 6858000"/>
              <a:gd name="connsiteX109" fmla="*/ 1942209 w 2422397"/>
              <a:gd name="connsiteY109" fmla="*/ 575807 h 6858000"/>
              <a:gd name="connsiteX110" fmla="*/ 1951374 w 2422397"/>
              <a:gd name="connsiteY110" fmla="*/ 556682 h 6858000"/>
              <a:gd name="connsiteX111" fmla="*/ 1951170 w 2422397"/>
              <a:gd name="connsiteY111" fmla="*/ 526639 h 6858000"/>
              <a:gd name="connsiteX112" fmla="*/ 1949059 w 2422397"/>
              <a:gd name="connsiteY112" fmla="*/ 405872 h 6858000"/>
              <a:gd name="connsiteX113" fmla="*/ 1935866 w 2422397"/>
              <a:gd name="connsiteY113" fmla="*/ 307622 h 6858000"/>
              <a:gd name="connsiteX114" fmla="*/ 1967790 w 2422397"/>
              <a:gd name="connsiteY114" fmla="*/ 198682 h 6858000"/>
              <a:gd name="connsiteX115" fmla="*/ 1971093 w 2422397"/>
              <a:gd name="connsiteY115" fmla="*/ 127747 h 6858000"/>
              <a:gd name="connsiteX116" fmla="*/ 1951841 w 2422397"/>
              <a:gd name="connsiteY116" fmla="*/ 4678 h 6858000"/>
              <a:gd name="connsiteX117" fmla="*/ 1953649 w 2422397"/>
              <a:gd name="connsiteY117"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411681 w 2422397"/>
              <a:gd name="connsiteY15" fmla="*/ 6232635 h 6858000"/>
              <a:gd name="connsiteX16" fmla="*/ 466639 w 2422397"/>
              <a:gd name="connsiteY16" fmla="*/ 6218313 h 6858000"/>
              <a:gd name="connsiteX17" fmla="*/ 470822 w 2422397"/>
              <a:gd name="connsiteY17" fmla="*/ 6213220 h 6858000"/>
              <a:gd name="connsiteX18" fmla="*/ 476871 w 2422397"/>
              <a:gd name="connsiteY18" fmla="*/ 6192715 h 6858000"/>
              <a:gd name="connsiteX19" fmla="*/ 478259 w 2422397"/>
              <a:gd name="connsiteY19" fmla="*/ 6183918 h 6858000"/>
              <a:gd name="connsiteX20" fmla="*/ 482177 w 2422397"/>
              <a:gd name="connsiteY20" fmla="*/ 6173358 h 6858000"/>
              <a:gd name="connsiteX21" fmla="*/ 482556 w 2422397"/>
              <a:gd name="connsiteY21" fmla="*/ 6173443 h 6858000"/>
              <a:gd name="connsiteX22" fmla="*/ 485673 w 2422397"/>
              <a:gd name="connsiteY22" fmla="*/ 6162875 h 6858000"/>
              <a:gd name="connsiteX23" fmla="*/ 497360 w 2422397"/>
              <a:gd name="connsiteY23" fmla="*/ 6106789 h 6858000"/>
              <a:gd name="connsiteX24" fmla="*/ 547843 w 2422397"/>
              <a:gd name="connsiteY24" fmla="*/ 6075666 h 6858000"/>
              <a:gd name="connsiteX25" fmla="*/ 562259 w 2422397"/>
              <a:gd name="connsiteY25" fmla="*/ 6054865 h 6858000"/>
              <a:gd name="connsiteX26" fmla="*/ 571463 w 2422397"/>
              <a:gd name="connsiteY26" fmla="*/ 6045606 h 6858000"/>
              <a:gd name="connsiteX27" fmla="*/ 573012 w 2422397"/>
              <a:gd name="connsiteY27" fmla="*/ 6046223 h 6858000"/>
              <a:gd name="connsiteX28" fmla="*/ 584071 w 2422397"/>
              <a:gd name="connsiteY28" fmla="*/ 5992286 h 6858000"/>
              <a:gd name="connsiteX29" fmla="*/ 587812 w 2422397"/>
              <a:gd name="connsiteY29" fmla="*/ 5987907 h 6858000"/>
              <a:gd name="connsiteX30" fmla="*/ 592115 w 2422397"/>
              <a:gd name="connsiteY30" fmla="*/ 5949187 h 6858000"/>
              <a:gd name="connsiteX31" fmla="*/ 595889 w 2422397"/>
              <a:gd name="connsiteY31" fmla="*/ 5931081 h 6858000"/>
              <a:gd name="connsiteX32" fmla="*/ 593758 w 2422397"/>
              <a:gd name="connsiteY32" fmla="*/ 5922047 h 6858000"/>
              <a:gd name="connsiteX33" fmla="*/ 600949 w 2422397"/>
              <a:gd name="connsiteY33" fmla="*/ 5897316 h 6858000"/>
              <a:gd name="connsiteX34" fmla="*/ 602981 w 2422397"/>
              <a:gd name="connsiteY34" fmla="*/ 5895955 h 6858000"/>
              <a:gd name="connsiteX35" fmla="*/ 604430 w 2422397"/>
              <a:gd name="connsiteY35" fmla="*/ 5870052 h 6858000"/>
              <a:gd name="connsiteX36" fmla="*/ 600218 w 2422397"/>
              <a:gd name="connsiteY36" fmla="*/ 5841702 h 6858000"/>
              <a:gd name="connsiteX37" fmla="*/ 678370 w 2422397"/>
              <a:gd name="connsiteY37" fmla="*/ 5652188 h 6858000"/>
              <a:gd name="connsiteX38" fmla="*/ 698667 w 2422397"/>
              <a:gd name="connsiteY38" fmla="*/ 5430788 h 6858000"/>
              <a:gd name="connsiteX39" fmla="*/ 723657 w 2422397"/>
              <a:gd name="connsiteY39" fmla="*/ 5356170 h 6858000"/>
              <a:gd name="connsiteX40" fmla="*/ 723661 w 2422397"/>
              <a:gd name="connsiteY40" fmla="*/ 5356076 h 6858000"/>
              <a:gd name="connsiteX41" fmla="*/ 720651 w 2422397"/>
              <a:gd name="connsiteY41" fmla="*/ 5331990 h 6858000"/>
              <a:gd name="connsiteX42" fmla="*/ 725358 w 2422397"/>
              <a:gd name="connsiteY42" fmla="*/ 5309193 h 6858000"/>
              <a:gd name="connsiteX43" fmla="*/ 726926 w 2422397"/>
              <a:gd name="connsiteY43" fmla="*/ 5311182 h 6858000"/>
              <a:gd name="connsiteX44" fmla="*/ 727761 w 2422397"/>
              <a:gd name="connsiteY44" fmla="*/ 5304702 h 6858000"/>
              <a:gd name="connsiteX45" fmla="*/ 732974 w 2422397"/>
              <a:gd name="connsiteY45" fmla="*/ 5303522 h 6858000"/>
              <a:gd name="connsiteX46" fmla="*/ 740184 w 2422397"/>
              <a:gd name="connsiteY46" fmla="*/ 5323549 h 6858000"/>
              <a:gd name="connsiteX47" fmla="*/ 744025 w 2422397"/>
              <a:gd name="connsiteY47" fmla="*/ 5308392 h 6858000"/>
              <a:gd name="connsiteX48" fmla="*/ 778119 w 2422397"/>
              <a:gd name="connsiteY48" fmla="*/ 5302536 h 6858000"/>
              <a:gd name="connsiteX49" fmla="*/ 821529 w 2422397"/>
              <a:gd name="connsiteY49" fmla="*/ 5012929 h 6858000"/>
              <a:gd name="connsiteX50" fmla="*/ 846340 w 2422397"/>
              <a:gd name="connsiteY50" fmla="*/ 4944976 h 6858000"/>
              <a:gd name="connsiteX51" fmla="*/ 840157 w 2422397"/>
              <a:gd name="connsiteY51" fmla="*/ 4872869 h 6858000"/>
              <a:gd name="connsiteX52" fmla="*/ 855718 w 2422397"/>
              <a:gd name="connsiteY52" fmla="*/ 4850916 h 6858000"/>
              <a:gd name="connsiteX53" fmla="*/ 858709 w 2422397"/>
              <a:gd name="connsiteY53" fmla="*/ 4847264 h 6858000"/>
              <a:gd name="connsiteX54" fmla="*/ 863990 w 2422397"/>
              <a:gd name="connsiteY54" fmla="*/ 4829718 h 6858000"/>
              <a:gd name="connsiteX55" fmla="*/ 873842 w 2422397"/>
              <a:gd name="connsiteY55" fmla="*/ 4828439 h 6858000"/>
              <a:gd name="connsiteX56" fmla="*/ 887779 w 2422397"/>
              <a:gd name="connsiteY56" fmla="*/ 4804655 h 6858000"/>
              <a:gd name="connsiteX57" fmla="*/ 893894 w 2422397"/>
              <a:gd name="connsiteY57" fmla="*/ 4777060 h 6858000"/>
              <a:gd name="connsiteX58" fmla="*/ 883546 w 2422397"/>
              <a:gd name="connsiteY58" fmla="*/ 4777089 h 6858000"/>
              <a:gd name="connsiteX59" fmla="*/ 883812 w 2422397"/>
              <a:gd name="connsiteY59" fmla="*/ 4774559 h 6858000"/>
              <a:gd name="connsiteX60" fmla="*/ 903401 w 2422397"/>
              <a:gd name="connsiteY60" fmla="*/ 4679442 h 6858000"/>
              <a:gd name="connsiteX61" fmla="*/ 916253 w 2422397"/>
              <a:gd name="connsiteY61" fmla="*/ 4651970 h 6858000"/>
              <a:gd name="connsiteX62" fmla="*/ 922608 w 2422397"/>
              <a:gd name="connsiteY62" fmla="*/ 4649785 h 6858000"/>
              <a:gd name="connsiteX63" fmla="*/ 924139 w 2422397"/>
              <a:gd name="connsiteY63" fmla="*/ 4631605 h 6858000"/>
              <a:gd name="connsiteX64" fmla="*/ 920872 w 2422397"/>
              <a:gd name="connsiteY64" fmla="*/ 4609075 h 6858000"/>
              <a:gd name="connsiteX65" fmla="*/ 941607 w 2422397"/>
              <a:gd name="connsiteY65" fmla="*/ 4514226 h 6858000"/>
              <a:gd name="connsiteX66" fmla="*/ 957889 w 2422397"/>
              <a:gd name="connsiteY66" fmla="*/ 4481699 h 6858000"/>
              <a:gd name="connsiteX67" fmla="*/ 974975 w 2422397"/>
              <a:gd name="connsiteY67" fmla="*/ 4433921 h 6858000"/>
              <a:gd name="connsiteX68" fmla="*/ 1011638 w 2422397"/>
              <a:gd name="connsiteY68" fmla="*/ 4352312 h 6858000"/>
              <a:gd name="connsiteX69" fmla="*/ 1049579 w 2422397"/>
              <a:gd name="connsiteY69" fmla="*/ 4237953 h 6858000"/>
              <a:gd name="connsiteX70" fmla="*/ 1041314 w 2422397"/>
              <a:gd name="connsiteY70" fmla="*/ 4139706 h 6858000"/>
              <a:gd name="connsiteX71" fmla="*/ 1049328 w 2422397"/>
              <a:gd name="connsiteY71" fmla="*/ 4134671 h 6858000"/>
              <a:gd name="connsiteX72" fmla="*/ 1061133 w 2422397"/>
              <a:gd name="connsiteY72" fmla="*/ 4074160 h 6858000"/>
              <a:gd name="connsiteX73" fmla="*/ 1059121 w 2422397"/>
              <a:gd name="connsiteY73" fmla="*/ 3844497 h 6858000"/>
              <a:gd name="connsiteX74" fmla="*/ 1083386 w 2422397"/>
              <a:gd name="connsiteY74" fmla="*/ 3726730 h 6858000"/>
              <a:gd name="connsiteX75" fmla="*/ 1098990 w 2422397"/>
              <a:gd name="connsiteY75" fmla="*/ 3687782 h 6858000"/>
              <a:gd name="connsiteX76" fmla="*/ 1124701 w 2422397"/>
              <a:gd name="connsiteY76" fmla="*/ 3622348 h 6858000"/>
              <a:gd name="connsiteX77" fmla="*/ 1161137 w 2422397"/>
              <a:gd name="connsiteY77" fmla="*/ 3580464 h 6858000"/>
              <a:gd name="connsiteX78" fmla="*/ 1175812 w 2422397"/>
              <a:gd name="connsiteY78" fmla="*/ 3522969 h 6858000"/>
              <a:gd name="connsiteX79" fmla="*/ 1156951 w 2422397"/>
              <a:gd name="connsiteY79" fmla="*/ 3500538 h 6858000"/>
              <a:gd name="connsiteX80" fmla="*/ 1179877 w 2422397"/>
              <a:gd name="connsiteY80" fmla="*/ 3441984 h 6858000"/>
              <a:gd name="connsiteX81" fmla="*/ 1217096 w 2422397"/>
              <a:gd name="connsiteY81" fmla="*/ 3354156 h 6858000"/>
              <a:gd name="connsiteX82" fmla="*/ 1232811 w 2422397"/>
              <a:gd name="connsiteY82" fmla="*/ 3301153 h 6858000"/>
              <a:gd name="connsiteX83" fmla="*/ 1281985 w 2422397"/>
              <a:gd name="connsiteY83" fmla="*/ 3158933 h 6858000"/>
              <a:gd name="connsiteX84" fmla="*/ 1335997 w 2422397"/>
              <a:gd name="connsiteY84" fmla="*/ 3018423 h 6858000"/>
              <a:gd name="connsiteX85" fmla="*/ 1394864 w 2422397"/>
              <a:gd name="connsiteY85" fmla="*/ 2946152 h 6858000"/>
              <a:gd name="connsiteX86" fmla="*/ 1436360 w 2422397"/>
              <a:gd name="connsiteY86" fmla="*/ 2829469 h 6858000"/>
              <a:gd name="connsiteX87" fmla="*/ 1447242 w 2422397"/>
              <a:gd name="connsiteY87" fmla="*/ 2811546 h 6858000"/>
              <a:gd name="connsiteX88" fmla="*/ 1449881 w 2422397"/>
              <a:gd name="connsiteY88" fmla="*/ 2781535 h 6858000"/>
              <a:gd name="connsiteX89" fmla="*/ 1459218 w 2422397"/>
              <a:gd name="connsiteY89" fmla="*/ 2660724 h 6858000"/>
              <a:gd name="connsiteX90" fmla="*/ 1455455 w 2422397"/>
              <a:gd name="connsiteY90" fmla="*/ 2560980 h 6858000"/>
              <a:gd name="connsiteX91" fmla="*/ 1497362 w 2422397"/>
              <a:gd name="connsiteY91" fmla="*/ 2456303 h 6858000"/>
              <a:gd name="connsiteX92" fmla="*/ 1507343 w 2422397"/>
              <a:gd name="connsiteY92" fmla="*/ 2385923 h 6858000"/>
              <a:gd name="connsiteX93" fmla="*/ 1499931 w 2422397"/>
              <a:gd name="connsiteY93" fmla="*/ 2260635 h 6858000"/>
              <a:gd name="connsiteX94" fmla="*/ 1582995 w 2422397"/>
              <a:gd name="connsiteY94" fmla="*/ 2133393 h 6858000"/>
              <a:gd name="connsiteX95" fmla="*/ 1580647 w 2422397"/>
              <a:gd name="connsiteY95" fmla="*/ 2069584 h 6858000"/>
              <a:gd name="connsiteX96" fmla="*/ 1569289 w 2422397"/>
              <a:gd name="connsiteY96" fmla="*/ 2032263 h 6858000"/>
              <a:gd name="connsiteX97" fmla="*/ 1571917 w 2422397"/>
              <a:gd name="connsiteY97" fmla="*/ 1903700 h 6858000"/>
              <a:gd name="connsiteX98" fmla="*/ 1564944 w 2422397"/>
              <a:gd name="connsiteY98" fmla="*/ 1821321 h 6858000"/>
              <a:gd name="connsiteX99" fmla="*/ 1579022 w 2422397"/>
              <a:gd name="connsiteY99" fmla="*/ 1718757 h 6858000"/>
              <a:gd name="connsiteX100" fmla="*/ 1590196 w 2422397"/>
              <a:gd name="connsiteY100" fmla="*/ 1595914 h 6858000"/>
              <a:gd name="connsiteX101" fmla="*/ 1624363 w 2422397"/>
              <a:gd name="connsiteY101" fmla="*/ 1502483 h 6858000"/>
              <a:gd name="connsiteX102" fmla="*/ 1631539 w 2422397"/>
              <a:gd name="connsiteY102" fmla="*/ 1431520 h 6858000"/>
              <a:gd name="connsiteX103" fmla="*/ 1646296 w 2422397"/>
              <a:gd name="connsiteY103" fmla="*/ 1333057 h 6858000"/>
              <a:gd name="connsiteX104" fmla="*/ 1659787 w 2422397"/>
              <a:gd name="connsiteY104" fmla="*/ 1197540 h 6858000"/>
              <a:gd name="connsiteX105" fmla="*/ 1706993 w 2422397"/>
              <a:gd name="connsiteY105" fmla="*/ 1104797 h 6858000"/>
              <a:gd name="connsiteX106" fmla="*/ 1777273 w 2422397"/>
              <a:gd name="connsiteY106" fmla="*/ 916268 h 6858000"/>
              <a:gd name="connsiteX107" fmla="*/ 1850836 w 2422397"/>
              <a:gd name="connsiteY107" fmla="*/ 802826 h 6858000"/>
              <a:gd name="connsiteX108" fmla="*/ 1911831 w 2422397"/>
              <a:gd name="connsiteY108" fmla="*/ 696577 h 6858000"/>
              <a:gd name="connsiteX109" fmla="*/ 1942209 w 2422397"/>
              <a:gd name="connsiteY109" fmla="*/ 575807 h 6858000"/>
              <a:gd name="connsiteX110" fmla="*/ 1951374 w 2422397"/>
              <a:gd name="connsiteY110" fmla="*/ 556682 h 6858000"/>
              <a:gd name="connsiteX111" fmla="*/ 1951170 w 2422397"/>
              <a:gd name="connsiteY111" fmla="*/ 526639 h 6858000"/>
              <a:gd name="connsiteX112" fmla="*/ 1949059 w 2422397"/>
              <a:gd name="connsiteY112" fmla="*/ 405872 h 6858000"/>
              <a:gd name="connsiteX113" fmla="*/ 1935866 w 2422397"/>
              <a:gd name="connsiteY113" fmla="*/ 307622 h 6858000"/>
              <a:gd name="connsiteX114" fmla="*/ 1967790 w 2422397"/>
              <a:gd name="connsiteY114" fmla="*/ 198682 h 6858000"/>
              <a:gd name="connsiteX115" fmla="*/ 1971093 w 2422397"/>
              <a:gd name="connsiteY115" fmla="*/ 127747 h 6858000"/>
              <a:gd name="connsiteX116" fmla="*/ 1951841 w 2422397"/>
              <a:gd name="connsiteY116" fmla="*/ 4678 h 6858000"/>
              <a:gd name="connsiteX117" fmla="*/ 1953649 w 2422397"/>
              <a:gd name="connsiteY117"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411681 w 2422397"/>
              <a:gd name="connsiteY15" fmla="*/ 6232635 h 6858000"/>
              <a:gd name="connsiteX16" fmla="*/ 466639 w 2422397"/>
              <a:gd name="connsiteY16" fmla="*/ 6218313 h 6858000"/>
              <a:gd name="connsiteX17" fmla="*/ 470822 w 2422397"/>
              <a:gd name="connsiteY17" fmla="*/ 6213220 h 6858000"/>
              <a:gd name="connsiteX18" fmla="*/ 476871 w 2422397"/>
              <a:gd name="connsiteY18" fmla="*/ 6192715 h 6858000"/>
              <a:gd name="connsiteX19" fmla="*/ 478259 w 2422397"/>
              <a:gd name="connsiteY19" fmla="*/ 6183918 h 6858000"/>
              <a:gd name="connsiteX20" fmla="*/ 482177 w 2422397"/>
              <a:gd name="connsiteY20" fmla="*/ 6173358 h 6858000"/>
              <a:gd name="connsiteX21" fmla="*/ 482556 w 2422397"/>
              <a:gd name="connsiteY21" fmla="*/ 6173443 h 6858000"/>
              <a:gd name="connsiteX22" fmla="*/ 485673 w 2422397"/>
              <a:gd name="connsiteY22" fmla="*/ 6162875 h 6858000"/>
              <a:gd name="connsiteX23" fmla="*/ 497360 w 2422397"/>
              <a:gd name="connsiteY23" fmla="*/ 6106789 h 6858000"/>
              <a:gd name="connsiteX24" fmla="*/ 547843 w 2422397"/>
              <a:gd name="connsiteY24" fmla="*/ 6075666 h 6858000"/>
              <a:gd name="connsiteX25" fmla="*/ 562259 w 2422397"/>
              <a:gd name="connsiteY25" fmla="*/ 6054865 h 6858000"/>
              <a:gd name="connsiteX26" fmla="*/ 571463 w 2422397"/>
              <a:gd name="connsiteY26" fmla="*/ 6045606 h 6858000"/>
              <a:gd name="connsiteX27" fmla="*/ 573012 w 2422397"/>
              <a:gd name="connsiteY27" fmla="*/ 6046223 h 6858000"/>
              <a:gd name="connsiteX28" fmla="*/ 584071 w 2422397"/>
              <a:gd name="connsiteY28" fmla="*/ 5992286 h 6858000"/>
              <a:gd name="connsiteX29" fmla="*/ 587812 w 2422397"/>
              <a:gd name="connsiteY29" fmla="*/ 5987907 h 6858000"/>
              <a:gd name="connsiteX30" fmla="*/ 592115 w 2422397"/>
              <a:gd name="connsiteY30" fmla="*/ 5949187 h 6858000"/>
              <a:gd name="connsiteX31" fmla="*/ 595889 w 2422397"/>
              <a:gd name="connsiteY31" fmla="*/ 5931081 h 6858000"/>
              <a:gd name="connsiteX32" fmla="*/ 593758 w 2422397"/>
              <a:gd name="connsiteY32" fmla="*/ 5922047 h 6858000"/>
              <a:gd name="connsiteX33" fmla="*/ 600949 w 2422397"/>
              <a:gd name="connsiteY33" fmla="*/ 5897316 h 6858000"/>
              <a:gd name="connsiteX34" fmla="*/ 602981 w 2422397"/>
              <a:gd name="connsiteY34" fmla="*/ 5895955 h 6858000"/>
              <a:gd name="connsiteX35" fmla="*/ 604430 w 2422397"/>
              <a:gd name="connsiteY35" fmla="*/ 5870052 h 6858000"/>
              <a:gd name="connsiteX36" fmla="*/ 600218 w 2422397"/>
              <a:gd name="connsiteY36" fmla="*/ 5841702 h 6858000"/>
              <a:gd name="connsiteX37" fmla="*/ 678370 w 2422397"/>
              <a:gd name="connsiteY37" fmla="*/ 5652188 h 6858000"/>
              <a:gd name="connsiteX38" fmla="*/ 694129 w 2422397"/>
              <a:gd name="connsiteY38" fmla="*/ 5471630 h 6858000"/>
              <a:gd name="connsiteX39" fmla="*/ 723657 w 2422397"/>
              <a:gd name="connsiteY39" fmla="*/ 5356170 h 6858000"/>
              <a:gd name="connsiteX40" fmla="*/ 723661 w 2422397"/>
              <a:gd name="connsiteY40" fmla="*/ 5356076 h 6858000"/>
              <a:gd name="connsiteX41" fmla="*/ 720651 w 2422397"/>
              <a:gd name="connsiteY41" fmla="*/ 5331990 h 6858000"/>
              <a:gd name="connsiteX42" fmla="*/ 725358 w 2422397"/>
              <a:gd name="connsiteY42" fmla="*/ 5309193 h 6858000"/>
              <a:gd name="connsiteX43" fmla="*/ 726926 w 2422397"/>
              <a:gd name="connsiteY43" fmla="*/ 5311182 h 6858000"/>
              <a:gd name="connsiteX44" fmla="*/ 727761 w 2422397"/>
              <a:gd name="connsiteY44" fmla="*/ 5304702 h 6858000"/>
              <a:gd name="connsiteX45" fmla="*/ 732974 w 2422397"/>
              <a:gd name="connsiteY45" fmla="*/ 5303522 h 6858000"/>
              <a:gd name="connsiteX46" fmla="*/ 740184 w 2422397"/>
              <a:gd name="connsiteY46" fmla="*/ 5323549 h 6858000"/>
              <a:gd name="connsiteX47" fmla="*/ 744025 w 2422397"/>
              <a:gd name="connsiteY47" fmla="*/ 5308392 h 6858000"/>
              <a:gd name="connsiteX48" fmla="*/ 778119 w 2422397"/>
              <a:gd name="connsiteY48" fmla="*/ 5302536 h 6858000"/>
              <a:gd name="connsiteX49" fmla="*/ 821529 w 2422397"/>
              <a:gd name="connsiteY49" fmla="*/ 5012929 h 6858000"/>
              <a:gd name="connsiteX50" fmla="*/ 846340 w 2422397"/>
              <a:gd name="connsiteY50" fmla="*/ 4944976 h 6858000"/>
              <a:gd name="connsiteX51" fmla="*/ 840157 w 2422397"/>
              <a:gd name="connsiteY51" fmla="*/ 4872869 h 6858000"/>
              <a:gd name="connsiteX52" fmla="*/ 855718 w 2422397"/>
              <a:gd name="connsiteY52" fmla="*/ 4850916 h 6858000"/>
              <a:gd name="connsiteX53" fmla="*/ 858709 w 2422397"/>
              <a:gd name="connsiteY53" fmla="*/ 4847264 h 6858000"/>
              <a:gd name="connsiteX54" fmla="*/ 863990 w 2422397"/>
              <a:gd name="connsiteY54" fmla="*/ 4829718 h 6858000"/>
              <a:gd name="connsiteX55" fmla="*/ 873842 w 2422397"/>
              <a:gd name="connsiteY55" fmla="*/ 4828439 h 6858000"/>
              <a:gd name="connsiteX56" fmla="*/ 887779 w 2422397"/>
              <a:gd name="connsiteY56" fmla="*/ 4804655 h 6858000"/>
              <a:gd name="connsiteX57" fmla="*/ 893894 w 2422397"/>
              <a:gd name="connsiteY57" fmla="*/ 4777060 h 6858000"/>
              <a:gd name="connsiteX58" fmla="*/ 883546 w 2422397"/>
              <a:gd name="connsiteY58" fmla="*/ 4777089 h 6858000"/>
              <a:gd name="connsiteX59" fmla="*/ 883812 w 2422397"/>
              <a:gd name="connsiteY59" fmla="*/ 4774559 h 6858000"/>
              <a:gd name="connsiteX60" fmla="*/ 903401 w 2422397"/>
              <a:gd name="connsiteY60" fmla="*/ 4679442 h 6858000"/>
              <a:gd name="connsiteX61" fmla="*/ 916253 w 2422397"/>
              <a:gd name="connsiteY61" fmla="*/ 4651970 h 6858000"/>
              <a:gd name="connsiteX62" fmla="*/ 922608 w 2422397"/>
              <a:gd name="connsiteY62" fmla="*/ 4649785 h 6858000"/>
              <a:gd name="connsiteX63" fmla="*/ 924139 w 2422397"/>
              <a:gd name="connsiteY63" fmla="*/ 4631605 h 6858000"/>
              <a:gd name="connsiteX64" fmla="*/ 920872 w 2422397"/>
              <a:gd name="connsiteY64" fmla="*/ 4609075 h 6858000"/>
              <a:gd name="connsiteX65" fmla="*/ 941607 w 2422397"/>
              <a:gd name="connsiteY65" fmla="*/ 4514226 h 6858000"/>
              <a:gd name="connsiteX66" fmla="*/ 957889 w 2422397"/>
              <a:gd name="connsiteY66" fmla="*/ 4481699 h 6858000"/>
              <a:gd name="connsiteX67" fmla="*/ 974975 w 2422397"/>
              <a:gd name="connsiteY67" fmla="*/ 4433921 h 6858000"/>
              <a:gd name="connsiteX68" fmla="*/ 1011638 w 2422397"/>
              <a:gd name="connsiteY68" fmla="*/ 4352312 h 6858000"/>
              <a:gd name="connsiteX69" fmla="*/ 1049579 w 2422397"/>
              <a:gd name="connsiteY69" fmla="*/ 4237953 h 6858000"/>
              <a:gd name="connsiteX70" fmla="*/ 1041314 w 2422397"/>
              <a:gd name="connsiteY70" fmla="*/ 4139706 h 6858000"/>
              <a:gd name="connsiteX71" fmla="*/ 1049328 w 2422397"/>
              <a:gd name="connsiteY71" fmla="*/ 4134671 h 6858000"/>
              <a:gd name="connsiteX72" fmla="*/ 1061133 w 2422397"/>
              <a:gd name="connsiteY72" fmla="*/ 4074160 h 6858000"/>
              <a:gd name="connsiteX73" fmla="*/ 1059121 w 2422397"/>
              <a:gd name="connsiteY73" fmla="*/ 3844497 h 6858000"/>
              <a:gd name="connsiteX74" fmla="*/ 1083386 w 2422397"/>
              <a:gd name="connsiteY74" fmla="*/ 3726730 h 6858000"/>
              <a:gd name="connsiteX75" fmla="*/ 1098990 w 2422397"/>
              <a:gd name="connsiteY75" fmla="*/ 3687782 h 6858000"/>
              <a:gd name="connsiteX76" fmla="*/ 1124701 w 2422397"/>
              <a:gd name="connsiteY76" fmla="*/ 3622348 h 6858000"/>
              <a:gd name="connsiteX77" fmla="*/ 1161137 w 2422397"/>
              <a:gd name="connsiteY77" fmla="*/ 3580464 h 6858000"/>
              <a:gd name="connsiteX78" fmla="*/ 1175812 w 2422397"/>
              <a:gd name="connsiteY78" fmla="*/ 3522969 h 6858000"/>
              <a:gd name="connsiteX79" fmla="*/ 1156951 w 2422397"/>
              <a:gd name="connsiteY79" fmla="*/ 3500538 h 6858000"/>
              <a:gd name="connsiteX80" fmla="*/ 1179877 w 2422397"/>
              <a:gd name="connsiteY80" fmla="*/ 3441984 h 6858000"/>
              <a:gd name="connsiteX81" fmla="*/ 1217096 w 2422397"/>
              <a:gd name="connsiteY81" fmla="*/ 3354156 h 6858000"/>
              <a:gd name="connsiteX82" fmla="*/ 1232811 w 2422397"/>
              <a:gd name="connsiteY82" fmla="*/ 3301153 h 6858000"/>
              <a:gd name="connsiteX83" fmla="*/ 1281985 w 2422397"/>
              <a:gd name="connsiteY83" fmla="*/ 3158933 h 6858000"/>
              <a:gd name="connsiteX84" fmla="*/ 1335997 w 2422397"/>
              <a:gd name="connsiteY84" fmla="*/ 3018423 h 6858000"/>
              <a:gd name="connsiteX85" fmla="*/ 1394864 w 2422397"/>
              <a:gd name="connsiteY85" fmla="*/ 2946152 h 6858000"/>
              <a:gd name="connsiteX86" fmla="*/ 1436360 w 2422397"/>
              <a:gd name="connsiteY86" fmla="*/ 2829469 h 6858000"/>
              <a:gd name="connsiteX87" fmla="*/ 1447242 w 2422397"/>
              <a:gd name="connsiteY87" fmla="*/ 2811546 h 6858000"/>
              <a:gd name="connsiteX88" fmla="*/ 1449881 w 2422397"/>
              <a:gd name="connsiteY88" fmla="*/ 2781535 h 6858000"/>
              <a:gd name="connsiteX89" fmla="*/ 1459218 w 2422397"/>
              <a:gd name="connsiteY89" fmla="*/ 2660724 h 6858000"/>
              <a:gd name="connsiteX90" fmla="*/ 1455455 w 2422397"/>
              <a:gd name="connsiteY90" fmla="*/ 2560980 h 6858000"/>
              <a:gd name="connsiteX91" fmla="*/ 1497362 w 2422397"/>
              <a:gd name="connsiteY91" fmla="*/ 2456303 h 6858000"/>
              <a:gd name="connsiteX92" fmla="*/ 1507343 w 2422397"/>
              <a:gd name="connsiteY92" fmla="*/ 2385923 h 6858000"/>
              <a:gd name="connsiteX93" fmla="*/ 1499931 w 2422397"/>
              <a:gd name="connsiteY93" fmla="*/ 2260635 h 6858000"/>
              <a:gd name="connsiteX94" fmla="*/ 1582995 w 2422397"/>
              <a:gd name="connsiteY94" fmla="*/ 2133393 h 6858000"/>
              <a:gd name="connsiteX95" fmla="*/ 1580647 w 2422397"/>
              <a:gd name="connsiteY95" fmla="*/ 2069584 h 6858000"/>
              <a:gd name="connsiteX96" fmla="*/ 1569289 w 2422397"/>
              <a:gd name="connsiteY96" fmla="*/ 2032263 h 6858000"/>
              <a:gd name="connsiteX97" fmla="*/ 1571917 w 2422397"/>
              <a:gd name="connsiteY97" fmla="*/ 1903700 h 6858000"/>
              <a:gd name="connsiteX98" fmla="*/ 1564944 w 2422397"/>
              <a:gd name="connsiteY98" fmla="*/ 1821321 h 6858000"/>
              <a:gd name="connsiteX99" fmla="*/ 1579022 w 2422397"/>
              <a:gd name="connsiteY99" fmla="*/ 1718757 h 6858000"/>
              <a:gd name="connsiteX100" fmla="*/ 1590196 w 2422397"/>
              <a:gd name="connsiteY100" fmla="*/ 1595914 h 6858000"/>
              <a:gd name="connsiteX101" fmla="*/ 1624363 w 2422397"/>
              <a:gd name="connsiteY101" fmla="*/ 1502483 h 6858000"/>
              <a:gd name="connsiteX102" fmla="*/ 1631539 w 2422397"/>
              <a:gd name="connsiteY102" fmla="*/ 1431520 h 6858000"/>
              <a:gd name="connsiteX103" fmla="*/ 1646296 w 2422397"/>
              <a:gd name="connsiteY103" fmla="*/ 1333057 h 6858000"/>
              <a:gd name="connsiteX104" fmla="*/ 1659787 w 2422397"/>
              <a:gd name="connsiteY104" fmla="*/ 1197540 h 6858000"/>
              <a:gd name="connsiteX105" fmla="*/ 1706993 w 2422397"/>
              <a:gd name="connsiteY105" fmla="*/ 1104797 h 6858000"/>
              <a:gd name="connsiteX106" fmla="*/ 1777273 w 2422397"/>
              <a:gd name="connsiteY106" fmla="*/ 916268 h 6858000"/>
              <a:gd name="connsiteX107" fmla="*/ 1850836 w 2422397"/>
              <a:gd name="connsiteY107" fmla="*/ 802826 h 6858000"/>
              <a:gd name="connsiteX108" fmla="*/ 1911831 w 2422397"/>
              <a:gd name="connsiteY108" fmla="*/ 696577 h 6858000"/>
              <a:gd name="connsiteX109" fmla="*/ 1942209 w 2422397"/>
              <a:gd name="connsiteY109" fmla="*/ 575807 h 6858000"/>
              <a:gd name="connsiteX110" fmla="*/ 1951374 w 2422397"/>
              <a:gd name="connsiteY110" fmla="*/ 556682 h 6858000"/>
              <a:gd name="connsiteX111" fmla="*/ 1951170 w 2422397"/>
              <a:gd name="connsiteY111" fmla="*/ 526639 h 6858000"/>
              <a:gd name="connsiteX112" fmla="*/ 1949059 w 2422397"/>
              <a:gd name="connsiteY112" fmla="*/ 405872 h 6858000"/>
              <a:gd name="connsiteX113" fmla="*/ 1935866 w 2422397"/>
              <a:gd name="connsiteY113" fmla="*/ 307622 h 6858000"/>
              <a:gd name="connsiteX114" fmla="*/ 1967790 w 2422397"/>
              <a:gd name="connsiteY114" fmla="*/ 198682 h 6858000"/>
              <a:gd name="connsiteX115" fmla="*/ 1971093 w 2422397"/>
              <a:gd name="connsiteY115" fmla="*/ 127747 h 6858000"/>
              <a:gd name="connsiteX116" fmla="*/ 1951841 w 2422397"/>
              <a:gd name="connsiteY116" fmla="*/ 4678 h 6858000"/>
              <a:gd name="connsiteX117" fmla="*/ 1953649 w 2422397"/>
              <a:gd name="connsiteY117"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411681 w 2422397"/>
              <a:gd name="connsiteY15" fmla="*/ 6232635 h 6858000"/>
              <a:gd name="connsiteX16" fmla="*/ 466639 w 2422397"/>
              <a:gd name="connsiteY16" fmla="*/ 6218313 h 6858000"/>
              <a:gd name="connsiteX17" fmla="*/ 470822 w 2422397"/>
              <a:gd name="connsiteY17" fmla="*/ 6213220 h 6858000"/>
              <a:gd name="connsiteX18" fmla="*/ 476871 w 2422397"/>
              <a:gd name="connsiteY18" fmla="*/ 6192715 h 6858000"/>
              <a:gd name="connsiteX19" fmla="*/ 478259 w 2422397"/>
              <a:gd name="connsiteY19" fmla="*/ 6183918 h 6858000"/>
              <a:gd name="connsiteX20" fmla="*/ 482177 w 2422397"/>
              <a:gd name="connsiteY20" fmla="*/ 6173358 h 6858000"/>
              <a:gd name="connsiteX21" fmla="*/ 482556 w 2422397"/>
              <a:gd name="connsiteY21" fmla="*/ 6173443 h 6858000"/>
              <a:gd name="connsiteX22" fmla="*/ 485673 w 2422397"/>
              <a:gd name="connsiteY22" fmla="*/ 6162875 h 6858000"/>
              <a:gd name="connsiteX23" fmla="*/ 497360 w 2422397"/>
              <a:gd name="connsiteY23" fmla="*/ 6106789 h 6858000"/>
              <a:gd name="connsiteX24" fmla="*/ 547843 w 2422397"/>
              <a:gd name="connsiteY24" fmla="*/ 6075666 h 6858000"/>
              <a:gd name="connsiteX25" fmla="*/ 562259 w 2422397"/>
              <a:gd name="connsiteY25" fmla="*/ 6054865 h 6858000"/>
              <a:gd name="connsiteX26" fmla="*/ 571463 w 2422397"/>
              <a:gd name="connsiteY26" fmla="*/ 6045606 h 6858000"/>
              <a:gd name="connsiteX27" fmla="*/ 573012 w 2422397"/>
              <a:gd name="connsiteY27" fmla="*/ 6046223 h 6858000"/>
              <a:gd name="connsiteX28" fmla="*/ 584071 w 2422397"/>
              <a:gd name="connsiteY28" fmla="*/ 5992286 h 6858000"/>
              <a:gd name="connsiteX29" fmla="*/ 587812 w 2422397"/>
              <a:gd name="connsiteY29" fmla="*/ 5987907 h 6858000"/>
              <a:gd name="connsiteX30" fmla="*/ 592115 w 2422397"/>
              <a:gd name="connsiteY30" fmla="*/ 5949187 h 6858000"/>
              <a:gd name="connsiteX31" fmla="*/ 595889 w 2422397"/>
              <a:gd name="connsiteY31" fmla="*/ 5931081 h 6858000"/>
              <a:gd name="connsiteX32" fmla="*/ 593758 w 2422397"/>
              <a:gd name="connsiteY32" fmla="*/ 5922047 h 6858000"/>
              <a:gd name="connsiteX33" fmla="*/ 600949 w 2422397"/>
              <a:gd name="connsiteY33" fmla="*/ 5897316 h 6858000"/>
              <a:gd name="connsiteX34" fmla="*/ 602981 w 2422397"/>
              <a:gd name="connsiteY34" fmla="*/ 5895955 h 6858000"/>
              <a:gd name="connsiteX35" fmla="*/ 604430 w 2422397"/>
              <a:gd name="connsiteY35" fmla="*/ 5870052 h 6858000"/>
              <a:gd name="connsiteX36" fmla="*/ 600218 w 2422397"/>
              <a:gd name="connsiteY36" fmla="*/ 5841702 h 6858000"/>
              <a:gd name="connsiteX37" fmla="*/ 678370 w 2422397"/>
              <a:gd name="connsiteY37" fmla="*/ 5652188 h 6858000"/>
              <a:gd name="connsiteX38" fmla="*/ 694129 w 2422397"/>
              <a:gd name="connsiteY38" fmla="*/ 5471630 h 6858000"/>
              <a:gd name="connsiteX39" fmla="*/ 723657 w 2422397"/>
              <a:gd name="connsiteY39" fmla="*/ 5356170 h 6858000"/>
              <a:gd name="connsiteX40" fmla="*/ 723661 w 2422397"/>
              <a:gd name="connsiteY40" fmla="*/ 5356076 h 6858000"/>
              <a:gd name="connsiteX41" fmla="*/ 720651 w 2422397"/>
              <a:gd name="connsiteY41" fmla="*/ 5331990 h 6858000"/>
              <a:gd name="connsiteX42" fmla="*/ 725358 w 2422397"/>
              <a:gd name="connsiteY42" fmla="*/ 5309193 h 6858000"/>
              <a:gd name="connsiteX43" fmla="*/ 726926 w 2422397"/>
              <a:gd name="connsiteY43" fmla="*/ 5311182 h 6858000"/>
              <a:gd name="connsiteX44" fmla="*/ 727761 w 2422397"/>
              <a:gd name="connsiteY44" fmla="*/ 5304702 h 6858000"/>
              <a:gd name="connsiteX45" fmla="*/ 732974 w 2422397"/>
              <a:gd name="connsiteY45" fmla="*/ 5303522 h 6858000"/>
              <a:gd name="connsiteX46" fmla="*/ 740184 w 2422397"/>
              <a:gd name="connsiteY46" fmla="*/ 5323549 h 6858000"/>
              <a:gd name="connsiteX47" fmla="*/ 744025 w 2422397"/>
              <a:gd name="connsiteY47" fmla="*/ 5308392 h 6858000"/>
              <a:gd name="connsiteX48" fmla="*/ 778119 w 2422397"/>
              <a:gd name="connsiteY48" fmla="*/ 5302536 h 6858000"/>
              <a:gd name="connsiteX49" fmla="*/ 821529 w 2422397"/>
              <a:gd name="connsiteY49" fmla="*/ 5012929 h 6858000"/>
              <a:gd name="connsiteX50" fmla="*/ 846340 w 2422397"/>
              <a:gd name="connsiteY50" fmla="*/ 4944976 h 6858000"/>
              <a:gd name="connsiteX51" fmla="*/ 840157 w 2422397"/>
              <a:gd name="connsiteY51" fmla="*/ 4872869 h 6858000"/>
              <a:gd name="connsiteX52" fmla="*/ 855718 w 2422397"/>
              <a:gd name="connsiteY52" fmla="*/ 4850916 h 6858000"/>
              <a:gd name="connsiteX53" fmla="*/ 858709 w 2422397"/>
              <a:gd name="connsiteY53" fmla="*/ 4847264 h 6858000"/>
              <a:gd name="connsiteX54" fmla="*/ 863990 w 2422397"/>
              <a:gd name="connsiteY54" fmla="*/ 4829718 h 6858000"/>
              <a:gd name="connsiteX55" fmla="*/ 873842 w 2422397"/>
              <a:gd name="connsiteY55" fmla="*/ 4828439 h 6858000"/>
              <a:gd name="connsiteX56" fmla="*/ 887779 w 2422397"/>
              <a:gd name="connsiteY56" fmla="*/ 4804655 h 6858000"/>
              <a:gd name="connsiteX57" fmla="*/ 893894 w 2422397"/>
              <a:gd name="connsiteY57" fmla="*/ 4777060 h 6858000"/>
              <a:gd name="connsiteX58" fmla="*/ 883546 w 2422397"/>
              <a:gd name="connsiteY58" fmla="*/ 4777089 h 6858000"/>
              <a:gd name="connsiteX59" fmla="*/ 883812 w 2422397"/>
              <a:gd name="connsiteY59" fmla="*/ 4774559 h 6858000"/>
              <a:gd name="connsiteX60" fmla="*/ 903401 w 2422397"/>
              <a:gd name="connsiteY60" fmla="*/ 4679442 h 6858000"/>
              <a:gd name="connsiteX61" fmla="*/ 916253 w 2422397"/>
              <a:gd name="connsiteY61" fmla="*/ 4651970 h 6858000"/>
              <a:gd name="connsiteX62" fmla="*/ 922608 w 2422397"/>
              <a:gd name="connsiteY62" fmla="*/ 4649785 h 6858000"/>
              <a:gd name="connsiteX63" fmla="*/ 924139 w 2422397"/>
              <a:gd name="connsiteY63" fmla="*/ 4631605 h 6858000"/>
              <a:gd name="connsiteX64" fmla="*/ 920872 w 2422397"/>
              <a:gd name="connsiteY64" fmla="*/ 4609075 h 6858000"/>
              <a:gd name="connsiteX65" fmla="*/ 941607 w 2422397"/>
              <a:gd name="connsiteY65" fmla="*/ 4514226 h 6858000"/>
              <a:gd name="connsiteX66" fmla="*/ 957889 w 2422397"/>
              <a:gd name="connsiteY66" fmla="*/ 4481699 h 6858000"/>
              <a:gd name="connsiteX67" fmla="*/ 974975 w 2422397"/>
              <a:gd name="connsiteY67" fmla="*/ 4433921 h 6858000"/>
              <a:gd name="connsiteX68" fmla="*/ 1011638 w 2422397"/>
              <a:gd name="connsiteY68" fmla="*/ 4352312 h 6858000"/>
              <a:gd name="connsiteX69" fmla="*/ 1049579 w 2422397"/>
              <a:gd name="connsiteY69" fmla="*/ 4237953 h 6858000"/>
              <a:gd name="connsiteX70" fmla="*/ 1041314 w 2422397"/>
              <a:gd name="connsiteY70" fmla="*/ 4139706 h 6858000"/>
              <a:gd name="connsiteX71" fmla="*/ 1049328 w 2422397"/>
              <a:gd name="connsiteY71" fmla="*/ 4134671 h 6858000"/>
              <a:gd name="connsiteX72" fmla="*/ 1061133 w 2422397"/>
              <a:gd name="connsiteY72" fmla="*/ 4074160 h 6858000"/>
              <a:gd name="connsiteX73" fmla="*/ 1059121 w 2422397"/>
              <a:gd name="connsiteY73" fmla="*/ 3844497 h 6858000"/>
              <a:gd name="connsiteX74" fmla="*/ 1083386 w 2422397"/>
              <a:gd name="connsiteY74" fmla="*/ 3726730 h 6858000"/>
              <a:gd name="connsiteX75" fmla="*/ 1098990 w 2422397"/>
              <a:gd name="connsiteY75" fmla="*/ 3687782 h 6858000"/>
              <a:gd name="connsiteX76" fmla="*/ 1124701 w 2422397"/>
              <a:gd name="connsiteY76" fmla="*/ 3622348 h 6858000"/>
              <a:gd name="connsiteX77" fmla="*/ 1161137 w 2422397"/>
              <a:gd name="connsiteY77" fmla="*/ 3580464 h 6858000"/>
              <a:gd name="connsiteX78" fmla="*/ 1175812 w 2422397"/>
              <a:gd name="connsiteY78" fmla="*/ 3522969 h 6858000"/>
              <a:gd name="connsiteX79" fmla="*/ 1156951 w 2422397"/>
              <a:gd name="connsiteY79" fmla="*/ 3500538 h 6858000"/>
              <a:gd name="connsiteX80" fmla="*/ 1179877 w 2422397"/>
              <a:gd name="connsiteY80" fmla="*/ 3441984 h 6858000"/>
              <a:gd name="connsiteX81" fmla="*/ 1217096 w 2422397"/>
              <a:gd name="connsiteY81" fmla="*/ 3354156 h 6858000"/>
              <a:gd name="connsiteX82" fmla="*/ 1232811 w 2422397"/>
              <a:gd name="connsiteY82" fmla="*/ 3301153 h 6858000"/>
              <a:gd name="connsiteX83" fmla="*/ 1281985 w 2422397"/>
              <a:gd name="connsiteY83" fmla="*/ 3158933 h 6858000"/>
              <a:gd name="connsiteX84" fmla="*/ 1335997 w 2422397"/>
              <a:gd name="connsiteY84" fmla="*/ 3018423 h 6858000"/>
              <a:gd name="connsiteX85" fmla="*/ 1394864 w 2422397"/>
              <a:gd name="connsiteY85" fmla="*/ 2946152 h 6858000"/>
              <a:gd name="connsiteX86" fmla="*/ 1436360 w 2422397"/>
              <a:gd name="connsiteY86" fmla="*/ 2829469 h 6858000"/>
              <a:gd name="connsiteX87" fmla="*/ 1447242 w 2422397"/>
              <a:gd name="connsiteY87" fmla="*/ 2811546 h 6858000"/>
              <a:gd name="connsiteX88" fmla="*/ 1449881 w 2422397"/>
              <a:gd name="connsiteY88" fmla="*/ 2781535 h 6858000"/>
              <a:gd name="connsiteX89" fmla="*/ 1459218 w 2422397"/>
              <a:gd name="connsiteY89" fmla="*/ 2660724 h 6858000"/>
              <a:gd name="connsiteX90" fmla="*/ 1455455 w 2422397"/>
              <a:gd name="connsiteY90" fmla="*/ 2560980 h 6858000"/>
              <a:gd name="connsiteX91" fmla="*/ 1497362 w 2422397"/>
              <a:gd name="connsiteY91" fmla="*/ 2456303 h 6858000"/>
              <a:gd name="connsiteX92" fmla="*/ 1507343 w 2422397"/>
              <a:gd name="connsiteY92" fmla="*/ 2385923 h 6858000"/>
              <a:gd name="connsiteX93" fmla="*/ 1499931 w 2422397"/>
              <a:gd name="connsiteY93" fmla="*/ 2260635 h 6858000"/>
              <a:gd name="connsiteX94" fmla="*/ 1582995 w 2422397"/>
              <a:gd name="connsiteY94" fmla="*/ 2133393 h 6858000"/>
              <a:gd name="connsiteX95" fmla="*/ 1580647 w 2422397"/>
              <a:gd name="connsiteY95" fmla="*/ 2069584 h 6858000"/>
              <a:gd name="connsiteX96" fmla="*/ 1569289 w 2422397"/>
              <a:gd name="connsiteY96" fmla="*/ 2032263 h 6858000"/>
              <a:gd name="connsiteX97" fmla="*/ 1571917 w 2422397"/>
              <a:gd name="connsiteY97" fmla="*/ 1903700 h 6858000"/>
              <a:gd name="connsiteX98" fmla="*/ 1564944 w 2422397"/>
              <a:gd name="connsiteY98" fmla="*/ 1821321 h 6858000"/>
              <a:gd name="connsiteX99" fmla="*/ 1579022 w 2422397"/>
              <a:gd name="connsiteY99" fmla="*/ 1718757 h 6858000"/>
              <a:gd name="connsiteX100" fmla="*/ 1590196 w 2422397"/>
              <a:gd name="connsiteY100" fmla="*/ 1595914 h 6858000"/>
              <a:gd name="connsiteX101" fmla="*/ 1624363 w 2422397"/>
              <a:gd name="connsiteY101" fmla="*/ 1502483 h 6858000"/>
              <a:gd name="connsiteX102" fmla="*/ 1631539 w 2422397"/>
              <a:gd name="connsiteY102" fmla="*/ 1431520 h 6858000"/>
              <a:gd name="connsiteX103" fmla="*/ 1646296 w 2422397"/>
              <a:gd name="connsiteY103" fmla="*/ 1333057 h 6858000"/>
              <a:gd name="connsiteX104" fmla="*/ 1659787 w 2422397"/>
              <a:gd name="connsiteY104" fmla="*/ 1197540 h 6858000"/>
              <a:gd name="connsiteX105" fmla="*/ 1706993 w 2422397"/>
              <a:gd name="connsiteY105" fmla="*/ 1104797 h 6858000"/>
              <a:gd name="connsiteX106" fmla="*/ 1777273 w 2422397"/>
              <a:gd name="connsiteY106" fmla="*/ 916268 h 6858000"/>
              <a:gd name="connsiteX107" fmla="*/ 1850836 w 2422397"/>
              <a:gd name="connsiteY107" fmla="*/ 802826 h 6858000"/>
              <a:gd name="connsiteX108" fmla="*/ 1911831 w 2422397"/>
              <a:gd name="connsiteY108" fmla="*/ 696577 h 6858000"/>
              <a:gd name="connsiteX109" fmla="*/ 1942209 w 2422397"/>
              <a:gd name="connsiteY109" fmla="*/ 575807 h 6858000"/>
              <a:gd name="connsiteX110" fmla="*/ 1951374 w 2422397"/>
              <a:gd name="connsiteY110" fmla="*/ 556682 h 6858000"/>
              <a:gd name="connsiteX111" fmla="*/ 1951170 w 2422397"/>
              <a:gd name="connsiteY111" fmla="*/ 526639 h 6858000"/>
              <a:gd name="connsiteX112" fmla="*/ 1949059 w 2422397"/>
              <a:gd name="connsiteY112" fmla="*/ 405872 h 6858000"/>
              <a:gd name="connsiteX113" fmla="*/ 1935866 w 2422397"/>
              <a:gd name="connsiteY113" fmla="*/ 307622 h 6858000"/>
              <a:gd name="connsiteX114" fmla="*/ 1967790 w 2422397"/>
              <a:gd name="connsiteY114" fmla="*/ 198682 h 6858000"/>
              <a:gd name="connsiteX115" fmla="*/ 1971093 w 2422397"/>
              <a:gd name="connsiteY115" fmla="*/ 127747 h 6858000"/>
              <a:gd name="connsiteX116" fmla="*/ 1951841 w 2422397"/>
              <a:gd name="connsiteY116" fmla="*/ 4678 h 6858000"/>
              <a:gd name="connsiteX117" fmla="*/ 1953649 w 2422397"/>
              <a:gd name="connsiteY117"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411681 w 2422397"/>
              <a:gd name="connsiteY15" fmla="*/ 6232635 h 6858000"/>
              <a:gd name="connsiteX16" fmla="*/ 466639 w 2422397"/>
              <a:gd name="connsiteY16" fmla="*/ 6218313 h 6858000"/>
              <a:gd name="connsiteX17" fmla="*/ 470822 w 2422397"/>
              <a:gd name="connsiteY17" fmla="*/ 6213220 h 6858000"/>
              <a:gd name="connsiteX18" fmla="*/ 476871 w 2422397"/>
              <a:gd name="connsiteY18" fmla="*/ 6192715 h 6858000"/>
              <a:gd name="connsiteX19" fmla="*/ 478259 w 2422397"/>
              <a:gd name="connsiteY19" fmla="*/ 6183918 h 6858000"/>
              <a:gd name="connsiteX20" fmla="*/ 482177 w 2422397"/>
              <a:gd name="connsiteY20" fmla="*/ 6173358 h 6858000"/>
              <a:gd name="connsiteX21" fmla="*/ 482556 w 2422397"/>
              <a:gd name="connsiteY21" fmla="*/ 6173443 h 6858000"/>
              <a:gd name="connsiteX22" fmla="*/ 485673 w 2422397"/>
              <a:gd name="connsiteY22" fmla="*/ 6162875 h 6858000"/>
              <a:gd name="connsiteX23" fmla="*/ 497360 w 2422397"/>
              <a:gd name="connsiteY23" fmla="*/ 6106789 h 6858000"/>
              <a:gd name="connsiteX24" fmla="*/ 547843 w 2422397"/>
              <a:gd name="connsiteY24" fmla="*/ 6075666 h 6858000"/>
              <a:gd name="connsiteX25" fmla="*/ 562259 w 2422397"/>
              <a:gd name="connsiteY25" fmla="*/ 6054865 h 6858000"/>
              <a:gd name="connsiteX26" fmla="*/ 571463 w 2422397"/>
              <a:gd name="connsiteY26" fmla="*/ 6045606 h 6858000"/>
              <a:gd name="connsiteX27" fmla="*/ 573012 w 2422397"/>
              <a:gd name="connsiteY27" fmla="*/ 6046223 h 6858000"/>
              <a:gd name="connsiteX28" fmla="*/ 584071 w 2422397"/>
              <a:gd name="connsiteY28" fmla="*/ 5992286 h 6858000"/>
              <a:gd name="connsiteX29" fmla="*/ 587812 w 2422397"/>
              <a:gd name="connsiteY29" fmla="*/ 5987907 h 6858000"/>
              <a:gd name="connsiteX30" fmla="*/ 592115 w 2422397"/>
              <a:gd name="connsiteY30" fmla="*/ 5949187 h 6858000"/>
              <a:gd name="connsiteX31" fmla="*/ 595889 w 2422397"/>
              <a:gd name="connsiteY31" fmla="*/ 5931081 h 6858000"/>
              <a:gd name="connsiteX32" fmla="*/ 593758 w 2422397"/>
              <a:gd name="connsiteY32" fmla="*/ 5922047 h 6858000"/>
              <a:gd name="connsiteX33" fmla="*/ 600949 w 2422397"/>
              <a:gd name="connsiteY33" fmla="*/ 5897316 h 6858000"/>
              <a:gd name="connsiteX34" fmla="*/ 602981 w 2422397"/>
              <a:gd name="connsiteY34" fmla="*/ 5895955 h 6858000"/>
              <a:gd name="connsiteX35" fmla="*/ 604430 w 2422397"/>
              <a:gd name="connsiteY35" fmla="*/ 5870052 h 6858000"/>
              <a:gd name="connsiteX36" fmla="*/ 600218 w 2422397"/>
              <a:gd name="connsiteY36" fmla="*/ 5841702 h 6858000"/>
              <a:gd name="connsiteX37" fmla="*/ 678370 w 2422397"/>
              <a:gd name="connsiteY37" fmla="*/ 5652188 h 6858000"/>
              <a:gd name="connsiteX38" fmla="*/ 694129 w 2422397"/>
              <a:gd name="connsiteY38" fmla="*/ 5471630 h 6858000"/>
              <a:gd name="connsiteX39" fmla="*/ 723657 w 2422397"/>
              <a:gd name="connsiteY39" fmla="*/ 5356170 h 6858000"/>
              <a:gd name="connsiteX40" fmla="*/ 723661 w 2422397"/>
              <a:gd name="connsiteY40" fmla="*/ 5356076 h 6858000"/>
              <a:gd name="connsiteX41" fmla="*/ 720651 w 2422397"/>
              <a:gd name="connsiteY41" fmla="*/ 5331990 h 6858000"/>
              <a:gd name="connsiteX42" fmla="*/ 725358 w 2422397"/>
              <a:gd name="connsiteY42" fmla="*/ 5309193 h 6858000"/>
              <a:gd name="connsiteX43" fmla="*/ 726926 w 2422397"/>
              <a:gd name="connsiteY43" fmla="*/ 5311182 h 6858000"/>
              <a:gd name="connsiteX44" fmla="*/ 727761 w 2422397"/>
              <a:gd name="connsiteY44" fmla="*/ 5304702 h 6858000"/>
              <a:gd name="connsiteX45" fmla="*/ 732974 w 2422397"/>
              <a:gd name="connsiteY45" fmla="*/ 5303522 h 6858000"/>
              <a:gd name="connsiteX46" fmla="*/ 740184 w 2422397"/>
              <a:gd name="connsiteY46" fmla="*/ 5323549 h 6858000"/>
              <a:gd name="connsiteX47" fmla="*/ 744025 w 2422397"/>
              <a:gd name="connsiteY47" fmla="*/ 5308392 h 6858000"/>
              <a:gd name="connsiteX48" fmla="*/ 778119 w 2422397"/>
              <a:gd name="connsiteY48" fmla="*/ 5302536 h 6858000"/>
              <a:gd name="connsiteX49" fmla="*/ 821529 w 2422397"/>
              <a:gd name="connsiteY49" fmla="*/ 5012929 h 6858000"/>
              <a:gd name="connsiteX50" fmla="*/ 846340 w 2422397"/>
              <a:gd name="connsiteY50" fmla="*/ 4944976 h 6858000"/>
              <a:gd name="connsiteX51" fmla="*/ 840157 w 2422397"/>
              <a:gd name="connsiteY51" fmla="*/ 4872869 h 6858000"/>
              <a:gd name="connsiteX52" fmla="*/ 855718 w 2422397"/>
              <a:gd name="connsiteY52" fmla="*/ 4850916 h 6858000"/>
              <a:gd name="connsiteX53" fmla="*/ 858709 w 2422397"/>
              <a:gd name="connsiteY53" fmla="*/ 4847264 h 6858000"/>
              <a:gd name="connsiteX54" fmla="*/ 863990 w 2422397"/>
              <a:gd name="connsiteY54" fmla="*/ 4829718 h 6858000"/>
              <a:gd name="connsiteX55" fmla="*/ 873842 w 2422397"/>
              <a:gd name="connsiteY55" fmla="*/ 4828439 h 6858000"/>
              <a:gd name="connsiteX56" fmla="*/ 887779 w 2422397"/>
              <a:gd name="connsiteY56" fmla="*/ 4804655 h 6858000"/>
              <a:gd name="connsiteX57" fmla="*/ 893894 w 2422397"/>
              <a:gd name="connsiteY57" fmla="*/ 4777060 h 6858000"/>
              <a:gd name="connsiteX58" fmla="*/ 883546 w 2422397"/>
              <a:gd name="connsiteY58" fmla="*/ 4777089 h 6858000"/>
              <a:gd name="connsiteX59" fmla="*/ 883812 w 2422397"/>
              <a:gd name="connsiteY59" fmla="*/ 4774559 h 6858000"/>
              <a:gd name="connsiteX60" fmla="*/ 903401 w 2422397"/>
              <a:gd name="connsiteY60" fmla="*/ 4679442 h 6858000"/>
              <a:gd name="connsiteX61" fmla="*/ 916253 w 2422397"/>
              <a:gd name="connsiteY61" fmla="*/ 4651970 h 6858000"/>
              <a:gd name="connsiteX62" fmla="*/ 922608 w 2422397"/>
              <a:gd name="connsiteY62" fmla="*/ 4649785 h 6858000"/>
              <a:gd name="connsiteX63" fmla="*/ 924139 w 2422397"/>
              <a:gd name="connsiteY63" fmla="*/ 4631605 h 6858000"/>
              <a:gd name="connsiteX64" fmla="*/ 920872 w 2422397"/>
              <a:gd name="connsiteY64" fmla="*/ 4609075 h 6858000"/>
              <a:gd name="connsiteX65" fmla="*/ 941607 w 2422397"/>
              <a:gd name="connsiteY65" fmla="*/ 4514226 h 6858000"/>
              <a:gd name="connsiteX66" fmla="*/ 957889 w 2422397"/>
              <a:gd name="connsiteY66" fmla="*/ 4481699 h 6858000"/>
              <a:gd name="connsiteX67" fmla="*/ 974975 w 2422397"/>
              <a:gd name="connsiteY67" fmla="*/ 4433921 h 6858000"/>
              <a:gd name="connsiteX68" fmla="*/ 1011638 w 2422397"/>
              <a:gd name="connsiteY68" fmla="*/ 4352312 h 6858000"/>
              <a:gd name="connsiteX69" fmla="*/ 1049579 w 2422397"/>
              <a:gd name="connsiteY69" fmla="*/ 4237953 h 6858000"/>
              <a:gd name="connsiteX70" fmla="*/ 1041314 w 2422397"/>
              <a:gd name="connsiteY70" fmla="*/ 4139706 h 6858000"/>
              <a:gd name="connsiteX71" fmla="*/ 1049328 w 2422397"/>
              <a:gd name="connsiteY71" fmla="*/ 4134671 h 6858000"/>
              <a:gd name="connsiteX72" fmla="*/ 1061133 w 2422397"/>
              <a:gd name="connsiteY72" fmla="*/ 4074160 h 6858000"/>
              <a:gd name="connsiteX73" fmla="*/ 1059121 w 2422397"/>
              <a:gd name="connsiteY73" fmla="*/ 3844497 h 6858000"/>
              <a:gd name="connsiteX74" fmla="*/ 1083386 w 2422397"/>
              <a:gd name="connsiteY74" fmla="*/ 3726730 h 6858000"/>
              <a:gd name="connsiteX75" fmla="*/ 1098990 w 2422397"/>
              <a:gd name="connsiteY75" fmla="*/ 3687782 h 6858000"/>
              <a:gd name="connsiteX76" fmla="*/ 1124701 w 2422397"/>
              <a:gd name="connsiteY76" fmla="*/ 3622348 h 6858000"/>
              <a:gd name="connsiteX77" fmla="*/ 1161137 w 2422397"/>
              <a:gd name="connsiteY77" fmla="*/ 3580464 h 6858000"/>
              <a:gd name="connsiteX78" fmla="*/ 1175812 w 2422397"/>
              <a:gd name="connsiteY78" fmla="*/ 3522969 h 6858000"/>
              <a:gd name="connsiteX79" fmla="*/ 1156951 w 2422397"/>
              <a:gd name="connsiteY79" fmla="*/ 3500538 h 6858000"/>
              <a:gd name="connsiteX80" fmla="*/ 1179877 w 2422397"/>
              <a:gd name="connsiteY80" fmla="*/ 3441984 h 6858000"/>
              <a:gd name="connsiteX81" fmla="*/ 1217096 w 2422397"/>
              <a:gd name="connsiteY81" fmla="*/ 3354156 h 6858000"/>
              <a:gd name="connsiteX82" fmla="*/ 1232811 w 2422397"/>
              <a:gd name="connsiteY82" fmla="*/ 3301153 h 6858000"/>
              <a:gd name="connsiteX83" fmla="*/ 1281985 w 2422397"/>
              <a:gd name="connsiteY83" fmla="*/ 3158933 h 6858000"/>
              <a:gd name="connsiteX84" fmla="*/ 1335997 w 2422397"/>
              <a:gd name="connsiteY84" fmla="*/ 3018423 h 6858000"/>
              <a:gd name="connsiteX85" fmla="*/ 1394864 w 2422397"/>
              <a:gd name="connsiteY85" fmla="*/ 2946152 h 6858000"/>
              <a:gd name="connsiteX86" fmla="*/ 1436360 w 2422397"/>
              <a:gd name="connsiteY86" fmla="*/ 2829469 h 6858000"/>
              <a:gd name="connsiteX87" fmla="*/ 1447242 w 2422397"/>
              <a:gd name="connsiteY87" fmla="*/ 2811546 h 6858000"/>
              <a:gd name="connsiteX88" fmla="*/ 1449881 w 2422397"/>
              <a:gd name="connsiteY88" fmla="*/ 2781535 h 6858000"/>
              <a:gd name="connsiteX89" fmla="*/ 1459218 w 2422397"/>
              <a:gd name="connsiteY89" fmla="*/ 2660724 h 6858000"/>
              <a:gd name="connsiteX90" fmla="*/ 1455455 w 2422397"/>
              <a:gd name="connsiteY90" fmla="*/ 2560980 h 6858000"/>
              <a:gd name="connsiteX91" fmla="*/ 1497362 w 2422397"/>
              <a:gd name="connsiteY91" fmla="*/ 2456303 h 6858000"/>
              <a:gd name="connsiteX92" fmla="*/ 1507343 w 2422397"/>
              <a:gd name="connsiteY92" fmla="*/ 2385923 h 6858000"/>
              <a:gd name="connsiteX93" fmla="*/ 1499931 w 2422397"/>
              <a:gd name="connsiteY93" fmla="*/ 2260635 h 6858000"/>
              <a:gd name="connsiteX94" fmla="*/ 1582995 w 2422397"/>
              <a:gd name="connsiteY94" fmla="*/ 2133393 h 6858000"/>
              <a:gd name="connsiteX95" fmla="*/ 1580647 w 2422397"/>
              <a:gd name="connsiteY95" fmla="*/ 2069584 h 6858000"/>
              <a:gd name="connsiteX96" fmla="*/ 1569289 w 2422397"/>
              <a:gd name="connsiteY96" fmla="*/ 2032263 h 6858000"/>
              <a:gd name="connsiteX97" fmla="*/ 1571917 w 2422397"/>
              <a:gd name="connsiteY97" fmla="*/ 1903700 h 6858000"/>
              <a:gd name="connsiteX98" fmla="*/ 1564944 w 2422397"/>
              <a:gd name="connsiteY98" fmla="*/ 1821321 h 6858000"/>
              <a:gd name="connsiteX99" fmla="*/ 1579022 w 2422397"/>
              <a:gd name="connsiteY99" fmla="*/ 1718757 h 6858000"/>
              <a:gd name="connsiteX100" fmla="*/ 1590196 w 2422397"/>
              <a:gd name="connsiteY100" fmla="*/ 1595914 h 6858000"/>
              <a:gd name="connsiteX101" fmla="*/ 1624363 w 2422397"/>
              <a:gd name="connsiteY101" fmla="*/ 1502483 h 6858000"/>
              <a:gd name="connsiteX102" fmla="*/ 1631539 w 2422397"/>
              <a:gd name="connsiteY102" fmla="*/ 1431520 h 6858000"/>
              <a:gd name="connsiteX103" fmla="*/ 1646296 w 2422397"/>
              <a:gd name="connsiteY103" fmla="*/ 1333057 h 6858000"/>
              <a:gd name="connsiteX104" fmla="*/ 1659787 w 2422397"/>
              <a:gd name="connsiteY104" fmla="*/ 1197540 h 6858000"/>
              <a:gd name="connsiteX105" fmla="*/ 1706993 w 2422397"/>
              <a:gd name="connsiteY105" fmla="*/ 1104797 h 6858000"/>
              <a:gd name="connsiteX106" fmla="*/ 1777273 w 2422397"/>
              <a:gd name="connsiteY106" fmla="*/ 916268 h 6858000"/>
              <a:gd name="connsiteX107" fmla="*/ 1850836 w 2422397"/>
              <a:gd name="connsiteY107" fmla="*/ 802826 h 6858000"/>
              <a:gd name="connsiteX108" fmla="*/ 1911831 w 2422397"/>
              <a:gd name="connsiteY108" fmla="*/ 696577 h 6858000"/>
              <a:gd name="connsiteX109" fmla="*/ 1942209 w 2422397"/>
              <a:gd name="connsiteY109" fmla="*/ 575807 h 6858000"/>
              <a:gd name="connsiteX110" fmla="*/ 1951374 w 2422397"/>
              <a:gd name="connsiteY110" fmla="*/ 556682 h 6858000"/>
              <a:gd name="connsiteX111" fmla="*/ 1951170 w 2422397"/>
              <a:gd name="connsiteY111" fmla="*/ 526639 h 6858000"/>
              <a:gd name="connsiteX112" fmla="*/ 1949059 w 2422397"/>
              <a:gd name="connsiteY112" fmla="*/ 405872 h 6858000"/>
              <a:gd name="connsiteX113" fmla="*/ 1935866 w 2422397"/>
              <a:gd name="connsiteY113" fmla="*/ 307622 h 6858000"/>
              <a:gd name="connsiteX114" fmla="*/ 1967790 w 2422397"/>
              <a:gd name="connsiteY114" fmla="*/ 198682 h 6858000"/>
              <a:gd name="connsiteX115" fmla="*/ 1971093 w 2422397"/>
              <a:gd name="connsiteY115" fmla="*/ 127747 h 6858000"/>
              <a:gd name="connsiteX116" fmla="*/ 1951841 w 2422397"/>
              <a:gd name="connsiteY116" fmla="*/ 4678 h 6858000"/>
              <a:gd name="connsiteX117" fmla="*/ 1953649 w 2422397"/>
              <a:gd name="connsiteY117"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411681 w 2422397"/>
              <a:gd name="connsiteY15" fmla="*/ 6232635 h 6858000"/>
              <a:gd name="connsiteX16" fmla="*/ 466639 w 2422397"/>
              <a:gd name="connsiteY16" fmla="*/ 6218313 h 6858000"/>
              <a:gd name="connsiteX17" fmla="*/ 470822 w 2422397"/>
              <a:gd name="connsiteY17" fmla="*/ 6213220 h 6858000"/>
              <a:gd name="connsiteX18" fmla="*/ 476871 w 2422397"/>
              <a:gd name="connsiteY18" fmla="*/ 6192715 h 6858000"/>
              <a:gd name="connsiteX19" fmla="*/ 478259 w 2422397"/>
              <a:gd name="connsiteY19" fmla="*/ 6183918 h 6858000"/>
              <a:gd name="connsiteX20" fmla="*/ 482177 w 2422397"/>
              <a:gd name="connsiteY20" fmla="*/ 6173358 h 6858000"/>
              <a:gd name="connsiteX21" fmla="*/ 482556 w 2422397"/>
              <a:gd name="connsiteY21" fmla="*/ 6173443 h 6858000"/>
              <a:gd name="connsiteX22" fmla="*/ 485673 w 2422397"/>
              <a:gd name="connsiteY22" fmla="*/ 6162875 h 6858000"/>
              <a:gd name="connsiteX23" fmla="*/ 497360 w 2422397"/>
              <a:gd name="connsiteY23" fmla="*/ 6106789 h 6858000"/>
              <a:gd name="connsiteX24" fmla="*/ 547843 w 2422397"/>
              <a:gd name="connsiteY24" fmla="*/ 6075666 h 6858000"/>
              <a:gd name="connsiteX25" fmla="*/ 562259 w 2422397"/>
              <a:gd name="connsiteY25" fmla="*/ 6054865 h 6858000"/>
              <a:gd name="connsiteX26" fmla="*/ 571463 w 2422397"/>
              <a:gd name="connsiteY26" fmla="*/ 6045606 h 6858000"/>
              <a:gd name="connsiteX27" fmla="*/ 573012 w 2422397"/>
              <a:gd name="connsiteY27" fmla="*/ 6046223 h 6858000"/>
              <a:gd name="connsiteX28" fmla="*/ 584071 w 2422397"/>
              <a:gd name="connsiteY28" fmla="*/ 5992286 h 6858000"/>
              <a:gd name="connsiteX29" fmla="*/ 587812 w 2422397"/>
              <a:gd name="connsiteY29" fmla="*/ 5987907 h 6858000"/>
              <a:gd name="connsiteX30" fmla="*/ 592115 w 2422397"/>
              <a:gd name="connsiteY30" fmla="*/ 5949187 h 6858000"/>
              <a:gd name="connsiteX31" fmla="*/ 595889 w 2422397"/>
              <a:gd name="connsiteY31" fmla="*/ 5931081 h 6858000"/>
              <a:gd name="connsiteX32" fmla="*/ 593758 w 2422397"/>
              <a:gd name="connsiteY32" fmla="*/ 5922047 h 6858000"/>
              <a:gd name="connsiteX33" fmla="*/ 600949 w 2422397"/>
              <a:gd name="connsiteY33" fmla="*/ 5897316 h 6858000"/>
              <a:gd name="connsiteX34" fmla="*/ 602981 w 2422397"/>
              <a:gd name="connsiteY34" fmla="*/ 5895955 h 6858000"/>
              <a:gd name="connsiteX35" fmla="*/ 604430 w 2422397"/>
              <a:gd name="connsiteY35" fmla="*/ 5870052 h 6858000"/>
              <a:gd name="connsiteX36" fmla="*/ 600218 w 2422397"/>
              <a:gd name="connsiteY36" fmla="*/ 5841702 h 6858000"/>
              <a:gd name="connsiteX37" fmla="*/ 678370 w 2422397"/>
              <a:gd name="connsiteY37" fmla="*/ 5652188 h 6858000"/>
              <a:gd name="connsiteX38" fmla="*/ 694129 w 2422397"/>
              <a:gd name="connsiteY38" fmla="*/ 5471630 h 6858000"/>
              <a:gd name="connsiteX39" fmla="*/ 723657 w 2422397"/>
              <a:gd name="connsiteY39" fmla="*/ 5356170 h 6858000"/>
              <a:gd name="connsiteX40" fmla="*/ 723661 w 2422397"/>
              <a:gd name="connsiteY40" fmla="*/ 5356076 h 6858000"/>
              <a:gd name="connsiteX41" fmla="*/ 720651 w 2422397"/>
              <a:gd name="connsiteY41" fmla="*/ 5331990 h 6858000"/>
              <a:gd name="connsiteX42" fmla="*/ 725358 w 2422397"/>
              <a:gd name="connsiteY42" fmla="*/ 5309193 h 6858000"/>
              <a:gd name="connsiteX43" fmla="*/ 726926 w 2422397"/>
              <a:gd name="connsiteY43" fmla="*/ 5311182 h 6858000"/>
              <a:gd name="connsiteX44" fmla="*/ 727761 w 2422397"/>
              <a:gd name="connsiteY44" fmla="*/ 5304702 h 6858000"/>
              <a:gd name="connsiteX45" fmla="*/ 732974 w 2422397"/>
              <a:gd name="connsiteY45" fmla="*/ 5303522 h 6858000"/>
              <a:gd name="connsiteX46" fmla="*/ 740184 w 2422397"/>
              <a:gd name="connsiteY46" fmla="*/ 5323549 h 6858000"/>
              <a:gd name="connsiteX47" fmla="*/ 744025 w 2422397"/>
              <a:gd name="connsiteY47" fmla="*/ 5308392 h 6858000"/>
              <a:gd name="connsiteX48" fmla="*/ 796271 w 2422397"/>
              <a:gd name="connsiteY48" fmla="*/ 5175473 h 6858000"/>
              <a:gd name="connsiteX49" fmla="*/ 821529 w 2422397"/>
              <a:gd name="connsiteY49" fmla="*/ 5012929 h 6858000"/>
              <a:gd name="connsiteX50" fmla="*/ 846340 w 2422397"/>
              <a:gd name="connsiteY50" fmla="*/ 4944976 h 6858000"/>
              <a:gd name="connsiteX51" fmla="*/ 840157 w 2422397"/>
              <a:gd name="connsiteY51" fmla="*/ 4872869 h 6858000"/>
              <a:gd name="connsiteX52" fmla="*/ 855718 w 2422397"/>
              <a:gd name="connsiteY52" fmla="*/ 4850916 h 6858000"/>
              <a:gd name="connsiteX53" fmla="*/ 858709 w 2422397"/>
              <a:gd name="connsiteY53" fmla="*/ 4847264 h 6858000"/>
              <a:gd name="connsiteX54" fmla="*/ 863990 w 2422397"/>
              <a:gd name="connsiteY54" fmla="*/ 4829718 h 6858000"/>
              <a:gd name="connsiteX55" fmla="*/ 873842 w 2422397"/>
              <a:gd name="connsiteY55" fmla="*/ 4828439 h 6858000"/>
              <a:gd name="connsiteX56" fmla="*/ 887779 w 2422397"/>
              <a:gd name="connsiteY56" fmla="*/ 4804655 h 6858000"/>
              <a:gd name="connsiteX57" fmla="*/ 893894 w 2422397"/>
              <a:gd name="connsiteY57" fmla="*/ 4777060 h 6858000"/>
              <a:gd name="connsiteX58" fmla="*/ 883546 w 2422397"/>
              <a:gd name="connsiteY58" fmla="*/ 4777089 h 6858000"/>
              <a:gd name="connsiteX59" fmla="*/ 883812 w 2422397"/>
              <a:gd name="connsiteY59" fmla="*/ 4774559 h 6858000"/>
              <a:gd name="connsiteX60" fmla="*/ 903401 w 2422397"/>
              <a:gd name="connsiteY60" fmla="*/ 4679442 h 6858000"/>
              <a:gd name="connsiteX61" fmla="*/ 916253 w 2422397"/>
              <a:gd name="connsiteY61" fmla="*/ 4651970 h 6858000"/>
              <a:gd name="connsiteX62" fmla="*/ 922608 w 2422397"/>
              <a:gd name="connsiteY62" fmla="*/ 4649785 h 6858000"/>
              <a:gd name="connsiteX63" fmla="*/ 924139 w 2422397"/>
              <a:gd name="connsiteY63" fmla="*/ 4631605 h 6858000"/>
              <a:gd name="connsiteX64" fmla="*/ 920872 w 2422397"/>
              <a:gd name="connsiteY64" fmla="*/ 4609075 h 6858000"/>
              <a:gd name="connsiteX65" fmla="*/ 941607 w 2422397"/>
              <a:gd name="connsiteY65" fmla="*/ 4514226 h 6858000"/>
              <a:gd name="connsiteX66" fmla="*/ 957889 w 2422397"/>
              <a:gd name="connsiteY66" fmla="*/ 4481699 h 6858000"/>
              <a:gd name="connsiteX67" fmla="*/ 974975 w 2422397"/>
              <a:gd name="connsiteY67" fmla="*/ 4433921 h 6858000"/>
              <a:gd name="connsiteX68" fmla="*/ 1011638 w 2422397"/>
              <a:gd name="connsiteY68" fmla="*/ 4352312 h 6858000"/>
              <a:gd name="connsiteX69" fmla="*/ 1049579 w 2422397"/>
              <a:gd name="connsiteY69" fmla="*/ 4237953 h 6858000"/>
              <a:gd name="connsiteX70" fmla="*/ 1041314 w 2422397"/>
              <a:gd name="connsiteY70" fmla="*/ 4139706 h 6858000"/>
              <a:gd name="connsiteX71" fmla="*/ 1049328 w 2422397"/>
              <a:gd name="connsiteY71" fmla="*/ 4134671 h 6858000"/>
              <a:gd name="connsiteX72" fmla="*/ 1061133 w 2422397"/>
              <a:gd name="connsiteY72" fmla="*/ 4074160 h 6858000"/>
              <a:gd name="connsiteX73" fmla="*/ 1059121 w 2422397"/>
              <a:gd name="connsiteY73" fmla="*/ 3844497 h 6858000"/>
              <a:gd name="connsiteX74" fmla="*/ 1083386 w 2422397"/>
              <a:gd name="connsiteY74" fmla="*/ 3726730 h 6858000"/>
              <a:gd name="connsiteX75" fmla="*/ 1098990 w 2422397"/>
              <a:gd name="connsiteY75" fmla="*/ 3687782 h 6858000"/>
              <a:gd name="connsiteX76" fmla="*/ 1124701 w 2422397"/>
              <a:gd name="connsiteY76" fmla="*/ 3622348 h 6858000"/>
              <a:gd name="connsiteX77" fmla="*/ 1161137 w 2422397"/>
              <a:gd name="connsiteY77" fmla="*/ 3580464 h 6858000"/>
              <a:gd name="connsiteX78" fmla="*/ 1175812 w 2422397"/>
              <a:gd name="connsiteY78" fmla="*/ 3522969 h 6858000"/>
              <a:gd name="connsiteX79" fmla="*/ 1156951 w 2422397"/>
              <a:gd name="connsiteY79" fmla="*/ 3500538 h 6858000"/>
              <a:gd name="connsiteX80" fmla="*/ 1179877 w 2422397"/>
              <a:gd name="connsiteY80" fmla="*/ 3441984 h 6858000"/>
              <a:gd name="connsiteX81" fmla="*/ 1217096 w 2422397"/>
              <a:gd name="connsiteY81" fmla="*/ 3354156 h 6858000"/>
              <a:gd name="connsiteX82" fmla="*/ 1232811 w 2422397"/>
              <a:gd name="connsiteY82" fmla="*/ 3301153 h 6858000"/>
              <a:gd name="connsiteX83" fmla="*/ 1281985 w 2422397"/>
              <a:gd name="connsiteY83" fmla="*/ 3158933 h 6858000"/>
              <a:gd name="connsiteX84" fmla="*/ 1335997 w 2422397"/>
              <a:gd name="connsiteY84" fmla="*/ 3018423 h 6858000"/>
              <a:gd name="connsiteX85" fmla="*/ 1394864 w 2422397"/>
              <a:gd name="connsiteY85" fmla="*/ 2946152 h 6858000"/>
              <a:gd name="connsiteX86" fmla="*/ 1436360 w 2422397"/>
              <a:gd name="connsiteY86" fmla="*/ 2829469 h 6858000"/>
              <a:gd name="connsiteX87" fmla="*/ 1447242 w 2422397"/>
              <a:gd name="connsiteY87" fmla="*/ 2811546 h 6858000"/>
              <a:gd name="connsiteX88" fmla="*/ 1449881 w 2422397"/>
              <a:gd name="connsiteY88" fmla="*/ 2781535 h 6858000"/>
              <a:gd name="connsiteX89" fmla="*/ 1459218 w 2422397"/>
              <a:gd name="connsiteY89" fmla="*/ 2660724 h 6858000"/>
              <a:gd name="connsiteX90" fmla="*/ 1455455 w 2422397"/>
              <a:gd name="connsiteY90" fmla="*/ 2560980 h 6858000"/>
              <a:gd name="connsiteX91" fmla="*/ 1497362 w 2422397"/>
              <a:gd name="connsiteY91" fmla="*/ 2456303 h 6858000"/>
              <a:gd name="connsiteX92" fmla="*/ 1507343 w 2422397"/>
              <a:gd name="connsiteY92" fmla="*/ 2385923 h 6858000"/>
              <a:gd name="connsiteX93" fmla="*/ 1499931 w 2422397"/>
              <a:gd name="connsiteY93" fmla="*/ 2260635 h 6858000"/>
              <a:gd name="connsiteX94" fmla="*/ 1582995 w 2422397"/>
              <a:gd name="connsiteY94" fmla="*/ 2133393 h 6858000"/>
              <a:gd name="connsiteX95" fmla="*/ 1580647 w 2422397"/>
              <a:gd name="connsiteY95" fmla="*/ 2069584 h 6858000"/>
              <a:gd name="connsiteX96" fmla="*/ 1569289 w 2422397"/>
              <a:gd name="connsiteY96" fmla="*/ 2032263 h 6858000"/>
              <a:gd name="connsiteX97" fmla="*/ 1571917 w 2422397"/>
              <a:gd name="connsiteY97" fmla="*/ 1903700 h 6858000"/>
              <a:gd name="connsiteX98" fmla="*/ 1564944 w 2422397"/>
              <a:gd name="connsiteY98" fmla="*/ 1821321 h 6858000"/>
              <a:gd name="connsiteX99" fmla="*/ 1579022 w 2422397"/>
              <a:gd name="connsiteY99" fmla="*/ 1718757 h 6858000"/>
              <a:gd name="connsiteX100" fmla="*/ 1590196 w 2422397"/>
              <a:gd name="connsiteY100" fmla="*/ 1595914 h 6858000"/>
              <a:gd name="connsiteX101" fmla="*/ 1624363 w 2422397"/>
              <a:gd name="connsiteY101" fmla="*/ 1502483 h 6858000"/>
              <a:gd name="connsiteX102" fmla="*/ 1631539 w 2422397"/>
              <a:gd name="connsiteY102" fmla="*/ 1431520 h 6858000"/>
              <a:gd name="connsiteX103" fmla="*/ 1646296 w 2422397"/>
              <a:gd name="connsiteY103" fmla="*/ 1333057 h 6858000"/>
              <a:gd name="connsiteX104" fmla="*/ 1659787 w 2422397"/>
              <a:gd name="connsiteY104" fmla="*/ 1197540 h 6858000"/>
              <a:gd name="connsiteX105" fmla="*/ 1706993 w 2422397"/>
              <a:gd name="connsiteY105" fmla="*/ 1104797 h 6858000"/>
              <a:gd name="connsiteX106" fmla="*/ 1777273 w 2422397"/>
              <a:gd name="connsiteY106" fmla="*/ 916268 h 6858000"/>
              <a:gd name="connsiteX107" fmla="*/ 1850836 w 2422397"/>
              <a:gd name="connsiteY107" fmla="*/ 802826 h 6858000"/>
              <a:gd name="connsiteX108" fmla="*/ 1911831 w 2422397"/>
              <a:gd name="connsiteY108" fmla="*/ 696577 h 6858000"/>
              <a:gd name="connsiteX109" fmla="*/ 1942209 w 2422397"/>
              <a:gd name="connsiteY109" fmla="*/ 575807 h 6858000"/>
              <a:gd name="connsiteX110" fmla="*/ 1951374 w 2422397"/>
              <a:gd name="connsiteY110" fmla="*/ 556682 h 6858000"/>
              <a:gd name="connsiteX111" fmla="*/ 1951170 w 2422397"/>
              <a:gd name="connsiteY111" fmla="*/ 526639 h 6858000"/>
              <a:gd name="connsiteX112" fmla="*/ 1949059 w 2422397"/>
              <a:gd name="connsiteY112" fmla="*/ 405872 h 6858000"/>
              <a:gd name="connsiteX113" fmla="*/ 1935866 w 2422397"/>
              <a:gd name="connsiteY113" fmla="*/ 307622 h 6858000"/>
              <a:gd name="connsiteX114" fmla="*/ 1967790 w 2422397"/>
              <a:gd name="connsiteY114" fmla="*/ 198682 h 6858000"/>
              <a:gd name="connsiteX115" fmla="*/ 1971093 w 2422397"/>
              <a:gd name="connsiteY115" fmla="*/ 127747 h 6858000"/>
              <a:gd name="connsiteX116" fmla="*/ 1951841 w 2422397"/>
              <a:gd name="connsiteY116" fmla="*/ 4678 h 6858000"/>
              <a:gd name="connsiteX117" fmla="*/ 1953649 w 2422397"/>
              <a:gd name="connsiteY117"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411681 w 2422397"/>
              <a:gd name="connsiteY15" fmla="*/ 6232635 h 6858000"/>
              <a:gd name="connsiteX16" fmla="*/ 466639 w 2422397"/>
              <a:gd name="connsiteY16" fmla="*/ 6218313 h 6858000"/>
              <a:gd name="connsiteX17" fmla="*/ 470822 w 2422397"/>
              <a:gd name="connsiteY17" fmla="*/ 6213220 h 6858000"/>
              <a:gd name="connsiteX18" fmla="*/ 476871 w 2422397"/>
              <a:gd name="connsiteY18" fmla="*/ 6192715 h 6858000"/>
              <a:gd name="connsiteX19" fmla="*/ 478259 w 2422397"/>
              <a:gd name="connsiteY19" fmla="*/ 6183918 h 6858000"/>
              <a:gd name="connsiteX20" fmla="*/ 482177 w 2422397"/>
              <a:gd name="connsiteY20" fmla="*/ 6173358 h 6858000"/>
              <a:gd name="connsiteX21" fmla="*/ 482556 w 2422397"/>
              <a:gd name="connsiteY21" fmla="*/ 6173443 h 6858000"/>
              <a:gd name="connsiteX22" fmla="*/ 485673 w 2422397"/>
              <a:gd name="connsiteY22" fmla="*/ 6162875 h 6858000"/>
              <a:gd name="connsiteX23" fmla="*/ 497360 w 2422397"/>
              <a:gd name="connsiteY23" fmla="*/ 6106789 h 6858000"/>
              <a:gd name="connsiteX24" fmla="*/ 547843 w 2422397"/>
              <a:gd name="connsiteY24" fmla="*/ 6075666 h 6858000"/>
              <a:gd name="connsiteX25" fmla="*/ 562259 w 2422397"/>
              <a:gd name="connsiteY25" fmla="*/ 6054865 h 6858000"/>
              <a:gd name="connsiteX26" fmla="*/ 571463 w 2422397"/>
              <a:gd name="connsiteY26" fmla="*/ 6045606 h 6858000"/>
              <a:gd name="connsiteX27" fmla="*/ 573012 w 2422397"/>
              <a:gd name="connsiteY27" fmla="*/ 6046223 h 6858000"/>
              <a:gd name="connsiteX28" fmla="*/ 584071 w 2422397"/>
              <a:gd name="connsiteY28" fmla="*/ 5992286 h 6858000"/>
              <a:gd name="connsiteX29" fmla="*/ 587812 w 2422397"/>
              <a:gd name="connsiteY29" fmla="*/ 5987907 h 6858000"/>
              <a:gd name="connsiteX30" fmla="*/ 592115 w 2422397"/>
              <a:gd name="connsiteY30" fmla="*/ 5949187 h 6858000"/>
              <a:gd name="connsiteX31" fmla="*/ 595889 w 2422397"/>
              <a:gd name="connsiteY31" fmla="*/ 5931081 h 6858000"/>
              <a:gd name="connsiteX32" fmla="*/ 593758 w 2422397"/>
              <a:gd name="connsiteY32" fmla="*/ 5922047 h 6858000"/>
              <a:gd name="connsiteX33" fmla="*/ 600949 w 2422397"/>
              <a:gd name="connsiteY33" fmla="*/ 5897316 h 6858000"/>
              <a:gd name="connsiteX34" fmla="*/ 602981 w 2422397"/>
              <a:gd name="connsiteY34" fmla="*/ 5895955 h 6858000"/>
              <a:gd name="connsiteX35" fmla="*/ 604430 w 2422397"/>
              <a:gd name="connsiteY35" fmla="*/ 5870052 h 6858000"/>
              <a:gd name="connsiteX36" fmla="*/ 600218 w 2422397"/>
              <a:gd name="connsiteY36" fmla="*/ 5841702 h 6858000"/>
              <a:gd name="connsiteX37" fmla="*/ 678370 w 2422397"/>
              <a:gd name="connsiteY37" fmla="*/ 5652188 h 6858000"/>
              <a:gd name="connsiteX38" fmla="*/ 694129 w 2422397"/>
              <a:gd name="connsiteY38" fmla="*/ 5471630 h 6858000"/>
              <a:gd name="connsiteX39" fmla="*/ 723657 w 2422397"/>
              <a:gd name="connsiteY39" fmla="*/ 5356170 h 6858000"/>
              <a:gd name="connsiteX40" fmla="*/ 723661 w 2422397"/>
              <a:gd name="connsiteY40" fmla="*/ 5356076 h 6858000"/>
              <a:gd name="connsiteX41" fmla="*/ 720651 w 2422397"/>
              <a:gd name="connsiteY41" fmla="*/ 5331990 h 6858000"/>
              <a:gd name="connsiteX42" fmla="*/ 725358 w 2422397"/>
              <a:gd name="connsiteY42" fmla="*/ 5309193 h 6858000"/>
              <a:gd name="connsiteX43" fmla="*/ 726926 w 2422397"/>
              <a:gd name="connsiteY43" fmla="*/ 5311182 h 6858000"/>
              <a:gd name="connsiteX44" fmla="*/ 727761 w 2422397"/>
              <a:gd name="connsiteY44" fmla="*/ 5304702 h 6858000"/>
              <a:gd name="connsiteX45" fmla="*/ 732974 w 2422397"/>
              <a:gd name="connsiteY45" fmla="*/ 5303522 h 6858000"/>
              <a:gd name="connsiteX46" fmla="*/ 740184 w 2422397"/>
              <a:gd name="connsiteY46" fmla="*/ 5323549 h 6858000"/>
              <a:gd name="connsiteX47" fmla="*/ 784867 w 2422397"/>
              <a:gd name="connsiteY47" fmla="*/ 5235785 h 6858000"/>
              <a:gd name="connsiteX48" fmla="*/ 796271 w 2422397"/>
              <a:gd name="connsiteY48" fmla="*/ 5175473 h 6858000"/>
              <a:gd name="connsiteX49" fmla="*/ 821529 w 2422397"/>
              <a:gd name="connsiteY49" fmla="*/ 5012929 h 6858000"/>
              <a:gd name="connsiteX50" fmla="*/ 846340 w 2422397"/>
              <a:gd name="connsiteY50" fmla="*/ 4944976 h 6858000"/>
              <a:gd name="connsiteX51" fmla="*/ 840157 w 2422397"/>
              <a:gd name="connsiteY51" fmla="*/ 4872869 h 6858000"/>
              <a:gd name="connsiteX52" fmla="*/ 855718 w 2422397"/>
              <a:gd name="connsiteY52" fmla="*/ 4850916 h 6858000"/>
              <a:gd name="connsiteX53" fmla="*/ 858709 w 2422397"/>
              <a:gd name="connsiteY53" fmla="*/ 4847264 h 6858000"/>
              <a:gd name="connsiteX54" fmla="*/ 863990 w 2422397"/>
              <a:gd name="connsiteY54" fmla="*/ 4829718 h 6858000"/>
              <a:gd name="connsiteX55" fmla="*/ 873842 w 2422397"/>
              <a:gd name="connsiteY55" fmla="*/ 4828439 h 6858000"/>
              <a:gd name="connsiteX56" fmla="*/ 887779 w 2422397"/>
              <a:gd name="connsiteY56" fmla="*/ 4804655 h 6858000"/>
              <a:gd name="connsiteX57" fmla="*/ 893894 w 2422397"/>
              <a:gd name="connsiteY57" fmla="*/ 4777060 h 6858000"/>
              <a:gd name="connsiteX58" fmla="*/ 883546 w 2422397"/>
              <a:gd name="connsiteY58" fmla="*/ 4777089 h 6858000"/>
              <a:gd name="connsiteX59" fmla="*/ 883812 w 2422397"/>
              <a:gd name="connsiteY59" fmla="*/ 4774559 h 6858000"/>
              <a:gd name="connsiteX60" fmla="*/ 903401 w 2422397"/>
              <a:gd name="connsiteY60" fmla="*/ 4679442 h 6858000"/>
              <a:gd name="connsiteX61" fmla="*/ 916253 w 2422397"/>
              <a:gd name="connsiteY61" fmla="*/ 4651970 h 6858000"/>
              <a:gd name="connsiteX62" fmla="*/ 922608 w 2422397"/>
              <a:gd name="connsiteY62" fmla="*/ 4649785 h 6858000"/>
              <a:gd name="connsiteX63" fmla="*/ 924139 w 2422397"/>
              <a:gd name="connsiteY63" fmla="*/ 4631605 h 6858000"/>
              <a:gd name="connsiteX64" fmla="*/ 920872 w 2422397"/>
              <a:gd name="connsiteY64" fmla="*/ 4609075 h 6858000"/>
              <a:gd name="connsiteX65" fmla="*/ 941607 w 2422397"/>
              <a:gd name="connsiteY65" fmla="*/ 4514226 h 6858000"/>
              <a:gd name="connsiteX66" fmla="*/ 957889 w 2422397"/>
              <a:gd name="connsiteY66" fmla="*/ 4481699 h 6858000"/>
              <a:gd name="connsiteX67" fmla="*/ 974975 w 2422397"/>
              <a:gd name="connsiteY67" fmla="*/ 4433921 h 6858000"/>
              <a:gd name="connsiteX68" fmla="*/ 1011638 w 2422397"/>
              <a:gd name="connsiteY68" fmla="*/ 4352312 h 6858000"/>
              <a:gd name="connsiteX69" fmla="*/ 1049579 w 2422397"/>
              <a:gd name="connsiteY69" fmla="*/ 4237953 h 6858000"/>
              <a:gd name="connsiteX70" fmla="*/ 1041314 w 2422397"/>
              <a:gd name="connsiteY70" fmla="*/ 4139706 h 6858000"/>
              <a:gd name="connsiteX71" fmla="*/ 1049328 w 2422397"/>
              <a:gd name="connsiteY71" fmla="*/ 4134671 h 6858000"/>
              <a:gd name="connsiteX72" fmla="*/ 1061133 w 2422397"/>
              <a:gd name="connsiteY72" fmla="*/ 4074160 h 6858000"/>
              <a:gd name="connsiteX73" fmla="*/ 1059121 w 2422397"/>
              <a:gd name="connsiteY73" fmla="*/ 3844497 h 6858000"/>
              <a:gd name="connsiteX74" fmla="*/ 1083386 w 2422397"/>
              <a:gd name="connsiteY74" fmla="*/ 3726730 h 6858000"/>
              <a:gd name="connsiteX75" fmla="*/ 1098990 w 2422397"/>
              <a:gd name="connsiteY75" fmla="*/ 3687782 h 6858000"/>
              <a:gd name="connsiteX76" fmla="*/ 1124701 w 2422397"/>
              <a:gd name="connsiteY76" fmla="*/ 3622348 h 6858000"/>
              <a:gd name="connsiteX77" fmla="*/ 1161137 w 2422397"/>
              <a:gd name="connsiteY77" fmla="*/ 3580464 h 6858000"/>
              <a:gd name="connsiteX78" fmla="*/ 1175812 w 2422397"/>
              <a:gd name="connsiteY78" fmla="*/ 3522969 h 6858000"/>
              <a:gd name="connsiteX79" fmla="*/ 1156951 w 2422397"/>
              <a:gd name="connsiteY79" fmla="*/ 3500538 h 6858000"/>
              <a:gd name="connsiteX80" fmla="*/ 1179877 w 2422397"/>
              <a:gd name="connsiteY80" fmla="*/ 3441984 h 6858000"/>
              <a:gd name="connsiteX81" fmla="*/ 1217096 w 2422397"/>
              <a:gd name="connsiteY81" fmla="*/ 3354156 h 6858000"/>
              <a:gd name="connsiteX82" fmla="*/ 1232811 w 2422397"/>
              <a:gd name="connsiteY82" fmla="*/ 3301153 h 6858000"/>
              <a:gd name="connsiteX83" fmla="*/ 1281985 w 2422397"/>
              <a:gd name="connsiteY83" fmla="*/ 3158933 h 6858000"/>
              <a:gd name="connsiteX84" fmla="*/ 1335997 w 2422397"/>
              <a:gd name="connsiteY84" fmla="*/ 3018423 h 6858000"/>
              <a:gd name="connsiteX85" fmla="*/ 1394864 w 2422397"/>
              <a:gd name="connsiteY85" fmla="*/ 2946152 h 6858000"/>
              <a:gd name="connsiteX86" fmla="*/ 1436360 w 2422397"/>
              <a:gd name="connsiteY86" fmla="*/ 2829469 h 6858000"/>
              <a:gd name="connsiteX87" fmla="*/ 1447242 w 2422397"/>
              <a:gd name="connsiteY87" fmla="*/ 2811546 h 6858000"/>
              <a:gd name="connsiteX88" fmla="*/ 1449881 w 2422397"/>
              <a:gd name="connsiteY88" fmla="*/ 2781535 h 6858000"/>
              <a:gd name="connsiteX89" fmla="*/ 1459218 w 2422397"/>
              <a:gd name="connsiteY89" fmla="*/ 2660724 h 6858000"/>
              <a:gd name="connsiteX90" fmla="*/ 1455455 w 2422397"/>
              <a:gd name="connsiteY90" fmla="*/ 2560980 h 6858000"/>
              <a:gd name="connsiteX91" fmla="*/ 1497362 w 2422397"/>
              <a:gd name="connsiteY91" fmla="*/ 2456303 h 6858000"/>
              <a:gd name="connsiteX92" fmla="*/ 1507343 w 2422397"/>
              <a:gd name="connsiteY92" fmla="*/ 2385923 h 6858000"/>
              <a:gd name="connsiteX93" fmla="*/ 1499931 w 2422397"/>
              <a:gd name="connsiteY93" fmla="*/ 2260635 h 6858000"/>
              <a:gd name="connsiteX94" fmla="*/ 1582995 w 2422397"/>
              <a:gd name="connsiteY94" fmla="*/ 2133393 h 6858000"/>
              <a:gd name="connsiteX95" fmla="*/ 1580647 w 2422397"/>
              <a:gd name="connsiteY95" fmla="*/ 2069584 h 6858000"/>
              <a:gd name="connsiteX96" fmla="*/ 1569289 w 2422397"/>
              <a:gd name="connsiteY96" fmla="*/ 2032263 h 6858000"/>
              <a:gd name="connsiteX97" fmla="*/ 1571917 w 2422397"/>
              <a:gd name="connsiteY97" fmla="*/ 1903700 h 6858000"/>
              <a:gd name="connsiteX98" fmla="*/ 1564944 w 2422397"/>
              <a:gd name="connsiteY98" fmla="*/ 1821321 h 6858000"/>
              <a:gd name="connsiteX99" fmla="*/ 1579022 w 2422397"/>
              <a:gd name="connsiteY99" fmla="*/ 1718757 h 6858000"/>
              <a:gd name="connsiteX100" fmla="*/ 1590196 w 2422397"/>
              <a:gd name="connsiteY100" fmla="*/ 1595914 h 6858000"/>
              <a:gd name="connsiteX101" fmla="*/ 1624363 w 2422397"/>
              <a:gd name="connsiteY101" fmla="*/ 1502483 h 6858000"/>
              <a:gd name="connsiteX102" fmla="*/ 1631539 w 2422397"/>
              <a:gd name="connsiteY102" fmla="*/ 1431520 h 6858000"/>
              <a:gd name="connsiteX103" fmla="*/ 1646296 w 2422397"/>
              <a:gd name="connsiteY103" fmla="*/ 1333057 h 6858000"/>
              <a:gd name="connsiteX104" fmla="*/ 1659787 w 2422397"/>
              <a:gd name="connsiteY104" fmla="*/ 1197540 h 6858000"/>
              <a:gd name="connsiteX105" fmla="*/ 1706993 w 2422397"/>
              <a:gd name="connsiteY105" fmla="*/ 1104797 h 6858000"/>
              <a:gd name="connsiteX106" fmla="*/ 1777273 w 2422397"/>
              <a:gd name="connsiteY106" fmla="*/ 916268 h 6858000"/>
              <a:gd name="connsiteX107" fmla="*/ 1850836 w 2422397"/>
              <a:gd name="connsiteY107" fmla="*/ 802826 h 6858000"/>
              <a:gd name="connsiteX108" fmla="*/ 1911831 w 2422397"/>
              <a:gd name="connsiteY108" fmla="*/ 696577 h 6858000"/>
              <a:gd name="connsiteX109" fmla="*/ 1942209 w 2422397"/>
              <a:gd name="connsiteY109" fmla="*/ 575807 h 6858000"/>
              <a:gd name="connsiteX110" fmla="*/ 1951374 w 2422397"/>
              <a:gd name="connsiteY110" fmla="*/ 556682 h 6858000"/>
              <a:gd name="connsiteX111" fmla="*/ 1951170 w 2422397"/>
              <a:gd name="connsiteY111" fmla="*/ 526639 h 6858000"/>
              <a:gd name="connsiteX112" fmla="*/ 1949059 w 2422397"/>
              <a:gd name="connsiteY112" fmla="*/ 405872 h 6858000"/>
              <a:gd name="connsiteX113" fmla="*/ 1935866 w 2422397"/>
              <a:gd name="connsiteY113" fmla="*/ 307622 h 6858000"/>
              <a:gd name="connsiteX114" fmla="*/ 1967790 w 2422397"/>
              <a:gd name="connsiteY114" fmla="*/ 198682 h 6858000"/>
              <a:gd name="connsiteX115" fmla="*/ 1971093 w 2422397"/>
              <a:gd name="connsiteY115" fmla="*/ 127747 h 6858000"/>
              <a:gd name="connsiteX116" fmla="*/ 1951841 w 2422397"/>
              <a:gd name="connsiteY116" fmla="*/ 4678 h 6858000"/>
              <a:gd name="connsiteX117" fmla="*/ 1953649 w 2422397"/>
              <a:gd name="connsiteY117"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411681 w 2422397"/>
              <a:gd name="connsiteY15" fmla="*/ 6232635 h 6858000"/>
              <a:gd name="connsiteX16" fmla="*/ 466639 w 2422397"/>
              <a:gd name="connsiteY16" fmla="*/ 6218313 h 6858000"/>
              <a:gd name="connsiteX17" fmla="*/ 470822 w 2422397"/>
              <a:gd name="connsiteY17" fmla="*/ 6213220 h 6858000"/>
              <a:gd name="connsiteX18" fmla="*/ 476871 w 2422397"/>
              <a:gd name="connsiteY18" fmla="*/ 6192715 h 6858000"/>
              <a:gd name="connsiteX19" fmla="*/ 478259 w 2422397"/>
              <a:gd name="connsiteY19" fmla="*/ 6183918 h 6858000"/>
              <a:gd name="connsiteX20" fmla="*/ 482177 w 2422397"/>
              <a:gd name="connsiteY20" fmla="*/ 6173358 h 6858000"/>
              <a:gd name="connsiteX21" fmla="*/ 482556 w 2422397"/>
              <a:gd name="connsiteY21" fmla="*/ 6173443 h 6858000"/>
              <a:gd name="connsiteX22" fmla="*/ 485673 w 2422397"/>
              <a:gd name="connsiteY22" fmla="*/ 6162875 h 6858000"/>
              <a:gd name="connsiteX23" fmla="*/ 497360 w 2422397"/>
              <a:gd name="connsiteY23" fmla="*/ 6106789 h 6858000"/>
              <a:gd name="connsiteX24" fmla="*/ 547843 w 2422397"/>
              <a:gd name="connsiteY24" fmla="*/ 6075666 h 6858000"/>
              <a:gd name="connsiteX25" fmla="*/ 562259 w 2422397"/>
              <a:gd name="connsiteY25" fmla="*/ 6054865 h 6858000"/>
              <a:gd name="connsiteX26" fmla="*/ 571463 w 2422397"/>
              <a:gd name="connsiteY26" fmla="*/ 6045606 h 6858000"/>
              <a:gd name="connsiteX27" fmla="*/ 573012 w 2422397"/>
              <a:gd name="connsiteY27" fmla="*/ 6046223 h 6858000"/>
              <a:gd name="connsiteX28" fmla="*/ 584071 w 2422397"/>
              <a:gd name="connsiteY28" fmla="*/ 5992286 h 6858000"/>
              <a:gd name="connsiteX29" fmla="*/ 587812 w 2422397"/>
              <a:gd name="connsiteY29" fmla="*/ 5987907 h 6858000"/>
              <a:gd name="connsiteX30" fmla="*/ 592115 w 2422397"/>
              <a:gd name="connsiteY30" fmla="*/ 5949187 h 6858000"/>
              <a:gd name="connsiteX31" fmla="*/ 595889 w 2422397"/>
              <a:gd name="connsiteY31" fmla="*/ 5931081 h 6858000"/>
              <a:gd name="connsiteX32" fmla="*/ 593758 w 2422397"/>
              <a:gd name="connsiteY32" fmla="*/ 5922047 h 6858000"/>
              <a:gd name="connsiteX33" fmla="*/ 600949 w 2422397"/>
              <a:gd name="connsiteY33" fmla="*/ 5897316 h 6858000"/>
              <a:gd name="connsiteX34" fmla="*/ 602981 w 2422397"/>
              <a:gd name="connsiteY34" fmla="*/ 5895955 h 6858000"/>
              <a:gd name="connsiteX35" fmla="*/ 604430 w 2422397"/>
              <a:gd name="connsiteY35" fmla="*/ 5870052 h 6858000"/>
              <a:gd name="connsiteX36" fmla="*/ 600218 w 2422397"/>
              <a:gd name="connsiteY36" fmla="*/ 5841702 h 6858000"/>
              <a:gd name="connsiteX37" fmla="*/ 678370 w 2422397"/>
              <a:gd name="connsiteY37" fmla="*/ 5652188 h 6858000"/>
              <a:gd name="connsiteX38" fmla="*/ 694129 w 2422397"/>
              <a:gd name="connsiteY38" fmla="*/ 5471630 h 6858000"/>
              <a:gd name="connsiteX39" fmla="*/ 723657 w 2422397"/>
              <a:gd name="connsiteY39" fmla="*/ 5356170 h 6858000"/>
              <a:gd name="connsiteX40" fmla="*/ 723661 w 2422397"/>
              <a:gd name="connsiteY40" fmla="*/ 5356076 h 6858000"/>
              <a:gd name="connsiteX41" fmla="*/ 720651 w 2422397"/>
              <a:gd name="connsiteY41" fmla="*/ 5331990 h 6858000"/>
              <a:gd name="connsiteX42" fmla="*/ 725358 w 2422397"/>
              <a:gd name="connsiteY42" fmla="*/ 5309193 h 6858000"/>
              <a:gd name="connsiteX43" fmla="*/ 726926 w 2422397"/>
              <a:gd name="connsiteY43" fmla="*/ 5311182 h 6858000"/>
              <a:gd name="connsiteX44" fmla="*/ 727761 w 2422397"/>
              <a:gd name="connsiteY44" fmla="*/ 5304702 h 6858000"/>
              <a:gd name="connsiteX45" fmla="*/ 732974 w 2422397"/>
              <a:gd name="connsiteY45" fmla="*/ 5303522 h 6858000"/>
              <a:gd name="connsiteX46" fmla="*/ 849095 w 2422397"/>
              <a:gd name="connsiteY46" fmla="*/ 5305397 h 6858000"/>
              <a:gd name="connsiteX47" fmla="*/ 784867 w 2422397"/>
              <a:gd name="connsiteY47" fmla="*/ 5235785 h 6858000"/>
              <a:gd name="connsiteX48" fmla="*/ 796271 w 2422397"/>
              <a:gd name="connsiteY48" fmla="*/ 5175473 h 6858000"/>
              <a:gd name="connsiteX49" fmla="*/ 821529 w 2422397"/>
              <a:gd name="connsiteY49" fmla="*/ 5012929 h 6858000"/>
              <a:gd name="connsiteX50" fmla="*/ 846340 w 2422397"/>
              <a:gd name="connsiteY50" fmla="*/ 4944976 h 6858000"/>
              <a:gd name="connsiteX51" fmla="*/ 840157 w 2422397"/>
              <a:gd name="connsiteY51" fmla="*/ 4872869 h 6858000"/>
              <a:gd name="connsiteX52" fmla="*/ 855718 w 2422397"/>
              <a:gd name="connsiteY52" fmla="*/ 4850916 h 6858000"/>
              <a:gd name="connsiteX53" fmla="*/ 858709 w 2422397"/>
              <a:gd name="connsiteY53" fmla="*/ 4847264 h 6858000"/>
              <a:gd name="connsiteX54" fmla="*/ 863990 w 2422397"/>
              <a:gd name="connsiteY54" fmla="*/ 4829718 h 6858000"/>
              <a:gd name="connsiteX55" fmla="*/ 873842 w 2422397"/>
              <a:gd name="connsiteY55" fmla="*/ 4828439 h 6858000"/>
              <a:gd name="connsiteX56" fmla="*/ 887779 w 2422397"/>
              <a:gd name="connsiteY56" fmla="*/ 4804655 h 6858000"/>
              <a:gd name="connsiteX57" fmla="*/ 893894 w 2422397"/>
              <a:gd name="connsiteY57" fmla="*/ 4777060 h 6858000"/>
              <a:gd name="connsiteX58" fmla="*/ 883546 w 2422397"/>
              <a:gd name="connsiteY58" fmla="*/ 4777089 h 6858000"/>
              <a:gd name="connsiteX59" fmla="*/ 883812 w 2422397"/>
              <a:gd name="connsiteY59" fmla="*/ 4774559 h 6858000"/>
              <a:gd name="connsiteX60" fmla="*/ 903401 w 2422397"/>
              <a:gd name="connsiteY60" fmla="*/ 4679442 h 6858000"/>
              <a:gd name="connsiteX61" fmla="*/ 916253 w 2422397"/>
              <a:gd name="connsiteY61" fmla="*/ 4651970 h 6858000"/>
              <a:gd name="connsiteX62" fmla="*/ 922608 w 2422397"/>
              <a:gd name="connsiteY62" fmla="*/ 4649785 h 6858000"/>
              <a:gd name="connsiteX63" fmla="*/ 924139 w 2422397"/>
              <a:gd name="connsiteY63" fmla="*/ 4631605 h 6858000"/>
              <a:gd name="connsiteX64" fmla="*/ 920872 w 2422397"/>
              <a:gd name="connsiteY64" fmla="*/ 4609075 h 6858000"/>
              <a:gd name="connsiteX65" fmla="*/ 941607 w 2422397"/>
              <a:gd name="connsiteY65" fmla="*/ 4514226 h 6858000"/>
              <a:gd name="connsiteX66" fmla="*/ 957889 w 2422397"/>
              <a:gd name="connsiteY66" fmla="*/ 4481699 h 6858000"/>
              <a:gd name="connsiteX67" fmla="*/ 974975 w 2422397"/>
              <a:gd name="connsiteY67" fmla="*/ 4433921 h 6858000"/>
              <a:gd name="connsiteX68" fmla="*/ 1011638 w 2422397"/>
              <a:gd name="connsiteY68" fmla="*/ 4352312 h 6858000"/>
              <a:gd name="connsiteX69" fmla="*/ 1049579 w 2422397"/>
              <a:gd name="connsiteY69" fmla="*/ 4237953 h 6858000"/>
              <a:gd name="connsiteX70" fmla="*/ 1041314 w 2422397"/>
              <a:gd name="connsiteY70" fmla="*/ 4139706 h 6858000"/>
              <a:gd name="connsiteX71" fmla="*/ 1049328 w 2422397"/>
              <a:gd name="connsiteY71" fmla="*/ 4134671 h 6858000"/>
              <a:gd name="connsiteX72" fmla="*/ 1061133 w 2422397"/>
              <a:gd name="connsiteY72" fmla="*/ 4074160 h 6858000"/>
              <a:gd name="connsiteX73" fmla="*/ 1059121 w 2422397"/>
              <a:gd name="connsiteY73" fmla="*/ 3844497 h 6858000"/>
              <a:gd name="connsiteX74" fmla="*/ 1083386 w 2422397"/>
              <a:gd name="connsiteY74" fmla="*/ 3726730 h 6858000"/>
              <a:gd name="connsiteX75" fmla="*/ 1098990 w 2422397"/>
              <a:gd name="connsiteY75" fmla="*/ 3687782 h 6858000"/>
              <a:gd name="connsiteX76" fmla="*/ 1124701 w 2422397"/>
              <a:gd name="connsiteY76" fmla="*/ 3622348 h 6858000"/>
              <a:gd name="connsiteX77" fmla="*/ 1161137 w 2422397"/>
              <a:gd name="connsiteY77" fmla="*/ 3580464 h 6858000"/>
              <a:gd name="connsiteX78" fmla="*/ 1175812 w 2422397"/>
              <a:gd name="connsiteY78" fmla="*/ 3522969 h 6858000"/>
              <a:gd name="connsiteX79" fmla="*/ 1156951 w 2422397"/>
              <a:gd name="connsiteY79" fmla="*/ 3500538 h 6858000"/>
              <a:gd name="connsiteX80" fmla="*/ 1179877 w 2422397"/>
              <a:gd name="connsiteY80" fmla="*/ 3441984 h 6858000"/>
              <a:gd name="connsiteX81" fmla="*/ 1217096 w 2422397"/>
              <a:gd name="connsiteY81" fmla="*/ 3354156 h 6858000"/>
              <a:gd name="connsiteX82" fmla="*/ 1232811 w 2422397"/>
              <a:gd name="connsiteY82" fmla="*/ 3301153 h 6858000"/>
              <a:gd name="connsiteX83" fmla="*/ 1281985 w 2422397"/>
              <a:gd name="connsiteY83" fmla="*/ 3158933 h 6858000"/>
              <a:gd name="connsiteX84" fmla="*/ 1335997 w 2422397"/>
              <a:gd name="connsiteY84" fmla="*/ 3018423 h 6858000"/>
              <a:gd name="connsiteX85" fmla="*/ 1394864 w 2422397"/>
              <a:gd name="connsiteY85" fmla="*/ 2946152 h 6858000"/>
              <a:gd name="connsiteX86" fmla="*/ 1436360 w 2422397"/>
              <a:gd name="connsiteY86" fmla="*/ 2829469 h 6858000"/>
              <a:gd name="connsiteX87" fmla="*/ 1447242 w 2422397"/>
              <a:gd name="connsiteY87" fmla="*/ 2811546 h 6858000"/>
              <a:gd name="connsiteX88" fmla="*/ 1449881 w 2422397"/>
              <a:gd name="connsiteY88" fmla="*/ 2781535 h 6858000"/>
              <a:gd name="connsiteX89" fmla="*/ 1459218 w 2422397"/>
              <a:gd name="connsiteY89" fmla="*/ 2660724 h 6858000"/>
              <a:gd name="connsiteX90" fmla="*/ 1455455 w 2422397"/>
              <a:gd name="connsiteY90" fmla="*/ 2560980 h 6858000"/>
              <a:gd name="connsiteX91" fmla="*/ 1497362 w 2422397"/>
              <a:gd name="connsiteY91" fmla="*/ 2456303 h 6858000"/>
              <a:gd name="connsiteX92" fmla="*/ 1507343 w 2422397"/>
              <a:gd name="connsiteY92" fmla="*/ 2385923 h 6858000"/>
              <a:gd name="connsiteX93" fmla="*/ 1499931 w 2422397"/>
              <a:gd name="connsiteY93" fmla="*/ 2260635 h 6858000"/>
              <a:gd name="connsiteX94" fmla="*/ 1582995 w 2422397"/>
              <a:gd name="connsiteY94" fmla="*/ 2133393 h 6858000"/>
              <a:gd name="connsiteX95" fmla="*/ 1580647 w 2422397"/>
              <a:gd name="connsiteY95" fmla="*/ 2069584 h 6858000"/>
              <a:gd name="connsiteX96" fmla="*/ 1569289 w 2422397"/>
              <a:gd name="connsiteY96" fmla="*/ 2032263 h 6858000"/>
              <a:gd name="connsiteX97" fmla="*/ 1571917 w 2422397"/>
              <a:gd name="connsiteY97" fmla="*/ 1903700 h 6858000"/>
              <a:gd name="connsiteX98" fmla="*/ 1564944 w 2422397"/>
              <a:gd name="connsiteY98" fmla="*/ 1821321 h 6858000"/>
              <a:gd name="connsiteX99" fmla="*/ 1579022 w 2422397"/>
              <a:gd name="connsiteY99" fmla="*/ 1718757 h 6858000"/>
              <a:gd name="connsiteX100" fmla="*/ 1590196 w 2422397"/>
              <a:gd name="connsiteY100" fmla="*/ 1595914 h 6858000"/>
              <a:gd name="connsiteX101" fmla="*/ 1624363 w 2422397"/>
              <a:gd name="connsiteY101" fmla="*/ 1502483 h 6858000"/>
              <a:gd name="connsiteX102" fmla="*/ 1631539 w 2422397"/>
              <a:gd name="connsiteY102" fmla="*/ 1431520 h 6858000"/>
              <a:gd name="connsiteX103" fmla="*/ 1646296 w 2422397"/>
              <a:gd name="connsiteY103" fmla="*/ 1333057 h 6858000"/>
              <a:gd name="connsiteX104" fmla="*/ 1659787 w 2422397"/>
              <a:gd name="connsiteY104" fmla="*/ 1197540 h 6858000"/>
              <a:gd name="connsiteX105" fmla="*/ 1706993 w 2422397"/>
              <a:gd name="connsiteY105" fmla="*/ 1104797 h 6858000"/>
              <a:gd name="connsiteX106" fmla="*/ 1777273 w 2422397"/>
              <a:gd name="connsiteY106" fmla="*/ 916268 h 6858000"/>
              <a:gd name="connsiteX107" fmla="*/ 1850836 w 2422397"/>
              <a:gd name="connsiteY107" fmla="*/ 802826 h 6858000"/>
              <a:gd name="connsiteX108" fmla="*/ 1911831 w 2422397"/>
              <a:gd name="connsiteY108" fmla="*/ 696577 h 6858000"/>
              <a:gd name="connsiteX109" fmla="*/ 1942209 w 2422397"/>
              <a:gd name="connsiteY109" fmla="*/ 575807 h 6858000"/>
              <a:gd name="connsiteX110" fmla="*/ 1951374 w 2422397"/>
              <a:gd name="connsiteY110" fmla="*/ 556682 h 6858000"/>
              <a:gd name="connsiteX111" fmla="*/ 1951170 w 2422397"/>
              <a:gd name="connsiteY111" fmla="*/ 526639 h 6858000"/>
              <a:gd name="connsiteX112" fmla="*/ 1949059 w 2422397"/>
              <a:gd name="connsiteY112" fmla="*/ 405872 h 6858000"/>
              <a:gd name="connsiteX113" fmla="*/ 1935866 w 2422397"/>
              <a:gd name="connsiteY113" fmla="*/ 307622 h 6858000"/>
              <a:gd name="connsiteX114" fmla="*/ 1967790 w 2422397"/>
              <a:gd name="connsiteY114" fmla="*/ 198682 h 6858000"/>
              <a:gd name="connsiteX115" fmla="*/ 1971093 w 2422397"/>
              <a:gd name="connsiteY115" fmla="*/ 127747 h 6858000"/>
              <a:gd name="connsiteX116" fmla="*/ 1951841 w 2422397"/>
              <a:gd name="connsiteY116" fmla="*/ 4678 h 6858000"/>
              <a:gd name="connsiteX117" fmla="*/ 1953649 w 2422397"/>
              <a:gd name="connsiteY117"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411681 w 2422397"/>
              <a:gd name="connsiteY15" fmla="*/ 6232635 h 6858000"/>
              <a:gd name="connsiteX16" fmla="*/ 466639 w 2422397"/>
              <a:gd name="connsiteY16" fmla="*/ 6218313 h 6858000"/>
              <a:gd name="connsiteX17" fmla="*/ 470822 w 2422397"/>
              <a:gd name="connsiteY17" fmla="*/ 6213220 h 6858000"/>
              <a:gd name="connsiteX18" fmla="*/ 476871 w 2422397"/>
              <a:gd name="connsiteY18" fmla="*/ 6192715 h 6858000"/>
              <a:gd name="connsiteX19" fmla="*/ 478259 w 2422397"/>
              <a:gd name="connsiteY19" fmla="*/ 6183918 h 6858000"/>
              <a:gd name="connsiteX20" fmla="*/ 482177 w 2422397"/>
              <a:gd name="connsiteY20" fmla="*/ 6173358 h 6858000"/>
              <a:gd name="connsiteX21" fmla="*/ 482556 w 2422397"/>
              <a:gd name="connsiteY21" fmla="*/ 6173443 h 6858000"/>
              <a:gd name="connsiteX22" fmla="*/ 485673 w 2422397"/>
              <a:gd name="connsiteY22" fmla="*/ 6162875 h 6858000"/>
              <a:gd name="connsiteX23" fmla="*/ 497360 w 2422397"/>
              <a:gd name="connsiteY23" fmla="*/ 6106789 h 6858000"/>
              <a:gd name="connsiteX24" fmla="*/ 547843 w 2422397"/>
              <a:gd name="connsiteY24" fmla="*/ 6075666 h 6858000"/>
              <a:gd name="connsiteX25" fmla="*/ 562259 w 2422397"/>
              <a:gd name="connsiteY25" fmla="*/ 6054865 h 6858000"/>
              <a:gd name="connsiteX26" fmla="*/ 571463 w 2422397"/>
              <a:gd name="connsiteY26" fmla="*/ 6045606 h 6858000"/>
              <a:gd name="connsiteX27" fmla="*/ 573012 w 2422397"/>
              <a:gd name="connsiteY27" fmla="*/ 6046223 h 6858000"/>
              <a:gd name="connsiteX28" fmla="*/ 584071 w 2422397"/>
              <a:gd name="connsiteY28" fmla="*/ 5992286 h 6858000"/>
              <a:gd name="connsiteX29" fmla="*/ 587812 w 2422397"/>
              <a:gd name="connsiteY29" fmla="*/ 5987907 h 6858000"/>
              <a:gd name="connsiteX30" fmla="*/ 592115 w 2422397"/>
              <a:gd name="connsiteY30" fmla="*/ 5949187 h 6858000"/>
              <a:gd name="connsiteX31" fmla="*/ 595889 w 2422397"/>
              <a:gd name="connsiteY31" fmla="*/ 5931081 h 6858000"/>
              <a:gd name="connsiteX32" fmla="*/ 593758 w 2422397"/>
              <a:gd name="connsiteY32" fmla="*/ 5922047 h 6858000"/>
              <a:gd name="connsiteX33" fmla="*/ 600949 w 2422397"/>
              <a:gd name="connsiteY33" fmla="*/ 5897316 h 6858000"/>
              <a:gd name="connsiteX34" fmla="*/ 602981 w 2422397"/>
              <a:gd name="connsiteY34" fmla="*/ 5895955 h 6858000"/>
              <a:gd name="connsiteX35" fmla="*/ 604430 w 2422397"/>
              <a:gd name="connsiteY35" fmla="*/ 5870052 h 6858000"/>
              <a:gd name="connsiteX36" fmla="*/ 600218 w 2422397"/>
              <a:gd name="connsiteY36" fmla="*/ 5841702 h 6858000"/>
              <a:gd name="connsiteX37" fmla="*/ 678370 w 2422397"/>
              <a:gd name="connsiteY37" fmla="*/ 5652188 h 6858000"/>
              <a:gd name="connsiteX38" fmla="*/ 694129 w 2422397"/>
              <a:gd name="connsiteY38" fmla="*/ 5471630 h 6858000"/>
              <a:gd name="connsiteX39" fmla="*/ 723657 w 2422397"/>
              <a:gd name="connsiteY39" fmla="*/ 5356170 h 6858000"/>
              <a:gd name="connsiteX40" fmla="*/ 723661 w 2422397"/>
              <a:gd name="connsiteY40" fmla="*/ 5356076 h 6858000"/>
              <a:gd name="connsiteX41" fmla="*/ 720651 w 2422397"/>
              <a:gd name="connsiteY41" fmla="*/ 5331990 h 6858000"/>
              <a:gd name="connsiteX42" fmla="*/ 725358 w 2422397"/>
              <a:gd name="connsiteY42" fmla="*/ 5309193 h 6858000"/>
              <a:gd name="connsiteX43" fmla="*/ 726926 w 2422397"/>
              <a:gd name="connsiteY43" fmla="*/ 5311182 h 6858000"/>
              <a:gd name="connsiteX44" fmla="*/ 727761 w 2422397"/>
              <a:gd name="connsiteY44" fmla="*/ 5304702 h 6858000"/>
              <a:gd name="connsiteX45" fmla="*/ 732974 w 2422397"/>
              <a:gd name="connsiteY45" fmla="*/ 5303522 h 6858000"/>
              <a:gd name="connsiteX46" fmla="*/ 762873 w 2422397"/>
              <a:gd name="connsiteY46" fmla="*/ 5269094 h 6858000"/>
              <a:gd name="connsiteX47" fmla="*/ 784867 w 2422397"/>
              <a:gd name="connsiteY47" fmla="*/ 5235785 h 6858000"/>
              <a:gd name="connsiteX48" fmla="*/ 796271 w 2422397"/>
              <a:gd name="connsiteY48" fmla="*/ 5175473 h 6858000"/>
              <a:gd name="connsiteX49" fmla="*/ 821529 w 2422397"/>
              <a:gd name="connsiteY49" fmla="*/ 5012929 h 6858000"/>
              <a:gd name="connsiteX50" fmla="*/ 846340 w 2422397"/>
              <a:gd name="connsiteY50" fmla="*/ 4944976 h 6858000"/>
              <a:gd name="connsiteX51" fmla="*/ 840157 w 2422397"/>
              <a:gd name="connsiteY51" fmla="*/ 4872869 h 6858000"/>
              <a:gd name="connsiteX52" fmla="*/ 855718 w 2422397"/>
              <a:gd name="connsiteY52" fmla="*/ 4850916 h 6858000"/>
              <a:gd name="connsiteX53" fmla="*/ 858709 w 2422397"/>
              <a:gd name="connsiteY53" fmla="*/ 4847264 h 6858000"/>
              <a:gd name="connsiteX54" fmla="*/ 863990 w 2422397"/>
              <a:gd name="connsiteY54" fmla="*/ 4829718 h 6858000"/>
              <a:gd name="connsiteX55" fmla="*/ 873842 w 2422397"/>
              <a:gd name="connsiteY55" fmla="*/ 4828439 h 6858000"/>
              <a:gd name="connsiteX56" fmla="*/ 887779 w 2422397"/>
              <a:gd name="connsiteY56" fmla="*/ 4804655 h 6858000"/>
              <a:gd name="connsiteX57" fmla="*/ 893894 w 2422397"/>
              <a:gd name="connsiteY57" fmla="*/ 4777060 h 6858000"/>
              <a:gd name="connsiteX58" fmla="*/ 883546 w 2422397"/>
              <a:gd name="connsiteY58" fmla="*/ 4777089 h 6858000"/>
              <a:gd name="connsiteX59" fmla="*/ 883812 w 2422397"/>
              <a:gd name="connsiteY59" fmla="*/ 4774559 h 6858000"/>
              <a:gd name="connsiteX60" fmla="*/ 903401 w 2422397"/>
              <a:gd name="connsiteY60" fmla="*/ 4679442 h 6858000"/>
              <a:gd name="connsiteX61" fmla="*/ 916253 w 2422397"/>
              <a:gd name="connsiteY61" fmla="*/ 4651970 h 6858000"/>
              <a:gd name="connsiteX62" fmla="*/ 922608 w 2422397"/>
              <a:gd name="connsiteY62" fmla="*/ 4649785 h 6858000"/>
              <a:gd name="connsiteX63" fmla="*/ 924139 w 2422397"/>
              <a:gd name="connsiteY63" fmla="*/ 4631605 h 6858000"/>
              <a:gd name="connsiteX64" fmla="*/ 920872 w 2422397"/>
              <a:gd name="connsiteY64" fmla="*/ 4609075 h 6858000"/>
              <a:gd name="connsiteX65" fmla="*/ 941607 w 2422397"/>
              <a:gd name="connsiteY65" fmla="*/ 4514226 h 6858000"/>
              <a:gd name="connsiteX66" fmla="*/ 957889 w 2422397"/>
              <a:gd name="connsiteY66" fmla="*/ 4481699 h 6858000"/>
              <a:gd name="connsiteX67" fmla="*/ 974975 w 2422397"/>
              <a:gd name="connsiteY67" fmla="*/ 4433921 h 6858000"/>
              <a:gd name="connsiteX68" fmla="*/ 1011638 w 2422397"/>
              <a:gd name="connsiteY68" fmla="*/ 4352312 h 6858000"/>
              <a:gd name="connsiteX69" fmla="*/ 1049579 w 2422397"/>
              <a:gd name="connsiteY69" fmla="*/ 4237953 h 6858000"/>
              <a:gd name="connsiteX70" fmla="*/ 1041314 w 2422397"/>
              <a:gd name="connsiteY70" fmla="*/ 4139706 h 6858000"/>
              <a:gd name="connsiteX71" fmla="*/ 1049328 w 2422397"/>
              <a:gd name="connsiteY71" fmla="*/ 4134671 h 6858000"/>
              <a:gd name="connsiteX72" fmla="*/ 1061133 w 2422397"/>
              <a:gd name="connsiteY72" fmla="*/ 4074160 h 6858000"/>
              <a:gd name="connsiteX73" fmla="*/ 1059121 w 2422397"/>
              <a:gd name="connsiteY73" fmla="*/ 3844497 h 6858000"/>
              <a:gd name="connsiteX74" fmla="*/ 1083386 w 2422397"/>
              <a:gd name="connsiteY74" fmla="*/ 3726730 h 6858000"/>
              <a:gd name="connsiteX75" fmla="*/ 1098990 w 2422397"/>
              <a:gd name="connsiteY75" fmla="*/ 3687782 h 6858000"/>
              <a:gd name="connsiteX76" fmla="*/ 1124701 w 2422397"/>
              <a:gd name="connsiteY76" fmla="*/ 3622348 h 6858000"/>
              <a:gd name="connsiteX77" fmla="*/ 1161137 w 2422397"/>
              <a:gd name="connsiteY77" fmla="*/ 3580464 h 6858000"/>
              <a:gd name="connsiteX78" fmla="*/ 1175812 w 2422397"/>
              <a:gd name="connsiteY78" fmla="*/ 3522969 h 6858000"/>
              <a:gd name="connsiteX79" fmla="*/ 1156951 w 2422397"/>
              <a:gd name="connsiteY79" fmla="*/ 3500538 h 6858000"/>
              <a:gd name="connsiteX80" fmla="*/ 1179877 w 2422397"/>
              <a:gd name="connsiteY80" fmla="*/ 3441984 h 6858000"/>
              <a:gd name="connsiteX81" fmla="*/ 1217096 w 2422397"/>
              <a:gd name="connsiteY81" fmla="*/ 3354156 h 6858000"/>
              <a:gd name="connsiteX82" fmla="*/ 1232811 w 2422397"/>
              <a:gd name="connsiteY82" fmla="*/ 3301153 h 6858000"/>
              <a:gd name="connsiteX83" fmla="*/ 1281985 w 2422397"/>
              <a:gd name="connsiteY83" fmla="*/ 3158933 h 6858000"/>
              <a:gd name="connsiteX84" fmla="*/ 1335997 w 2422397"/>
              <a:gd name="connsiteY84" fmla="*/ 3018423 h 6858000"/>
              <a:gd name="connsiteX85" fmla="*/ 1394864 w 2422397"/>
              <a:gd name="connsiteY85" fmla="*/ 2946152 h 6858000"/>
              <a:gd name="connsiteX86" fmla="*/ 1436360 w 2422397"/>
              <a:gd name="connsiteY86" fmla="*/ 2829469 h 6858000"/>
              <a:gd name="connsiteX87" fmla="*/ 1447242 w 2422397"/>
              <a:gd name="connsiteY87" fmla="*/ 2811546 h 6858000"/>
              <a:gd name="connsiteX88" fmla="*/ 1449881 w 2422397"/>
              <a:gd name="connsiteY88" fmla="*/ 2781535 h 6858000"/>
              <a:gd name="connsiteX89" fmla="*/ 1459218 w 2422397"/>
              <a:gd name="connsiteY89" fmla="*/ 2660724 h 6858000"/>
              <a:gd name="connsiteX90" fmla="*/ 1455455 w 2422397"/>
              <a:gd name="connsiteY90" fmla="*/ 2560980 h 6858000"/>
              <a:gd name="connsiteX91" fmla="*/ 1497362 w 2422397"/>
              <a:gd name="connsiteY91" fmla="*/ 2456303 h 6858000"/>
              <a:gd name="connsiteX92" fmla="*/ 1507343 w 2422397"/>
              <a:gd name="connsiteY92" fmla="*/ 2385923 h 6858000"/>
              <a:gd name="connsiteX93" fmla="*/ 1499931 w 2422397"/>
              <a:gd name="connsiteY93" fmla="*/ 2260635 h 6858000"/>
              <a:gd name="connsiteX94" fmla="*/ 1582995 w 2422397"/>
              <a:gd name="connsiteY94" fmla="*/ 2133393 h 6858000"/>
              <a:gd name="connsiteX95" fmla="*/ 1580647 w 2422397"/>
              <a:gd name="connsiteY95" fmla="*/ 2069584 h 6858000"/>
              <a:gd name="connsiteX96" fmla="*/ 1569289 w 2422397"/>
              <a:gd name="connsiteY96" fmla="*/ 2032263 h 6858000"/>
              <a:gd name="connsiteX97" fmla="*/ 1571917 w 2422397"/>
              <a:gd name="connsiteY97" fmla="*/ 1903700 h 6858000"/>
              <a:gd name="connsiteX98" fmla="*/ 1564944 w 2422397"/>
              <a:gd name="connsiteY98" fmla="*/ 1821321 h 6858000"/>
              <a:gd name="connsiteX99" fmla="*/ 1579022 w 2422397"/>
              <a:gd name="connsiteY99" fmla="*/ 1718757 h 6858000"/>
              <a:gd name="connsiteX100" fmla="*/ 1590196 w 2422397"/>
              <a:gd name="connsiteY100" fmla="*/ 1595914 h 6858000"/>
              <a:gd name="connsiteX101" fmla="*/ 1624363 w 2422397"/>
              <a:gd name="connsiteY101" fmla="*/ 1502483 h 6858000"/>
              <a:gd name="connsiteX102" fmla="*/ 1631539 w 2422397"/>
              <a:gd name="connsiteY102" fmla="*/ 1431520 h 6858000"/>
              <a:gd name="connsiteX103" fmla="*/ 1646296 w 2422397"/>
              <a:gd name="connsiteY103" fmla="*/ 1333057 h 6858000"/>
              <a:gd name="connsiteX104" fmla="*/ 1659787 w 2422397"/>
              <a:gd name="connsiteY104" fmla="*/ 1197540 h 6858000"/>
              <a:gd name="connsiteX105" fmla="*/ 1706993 w 2422397"/>
              <a:gd name="connsiteY105" fmla="*/ 1104797 h 6858000"/>
              <a:gd name="connsiteX106" fmla="*/ 1777273 w 2422397"/>
              <a:gd name="connsiteY106" fmla="*/ 916268 h 6858000"/>
              <a:gd name="connsiteX107" fmla="*/ 1850836 w 2422397"/>
              <a:gd name="connsiteY107" fmla="*/ 802826 h 6858000"/>
              <a:gd name="connsiteX108" fmla="*/ 1911831 w 2422397"/>
              <a:gd name="connsiteY108" fmla="*/ 696577 h 6858000"/>
              <a:gd name="connsiteX109" fmla="*/ 1942209 w 2422397"/>
              <a:gd name="connsiteY109" fmla="*/ 575807 h 6858000"/>
              <a:gd name="connsiteX110" fmla="*/ 1951374 w 2422397"/>
              <a:gd name="connsiteY110" fmla="*/ 556682 h 6858000"/>
              <a:gd name="connsiteX111" fmla="*/ 1951170 w 2422397"/>
              <a:gd name="connsiteY111" fmla="*/ 526639 h 6858000"/>
              <a:gd name="connsiteX112" fmla="*/ 1949059 w 2422397"/>
              <a:gd name="connsiteY112" fmla="*/ 405872 h 6858000"/>
              <a:gd name="connsiteX113" fmla="*/ 1935866 w 2422397"/>
              <a:gd name="connsiteY113" fmla="*/ 307622 h 6858000"/>
              <a:gd name="connsiteX114" fmla="*/ 1967790 w 2422397"/>
              <a:gd name="connsiteY114" fmla="*/ 198682 h 6858000"/>
              <a:gd name="connsiteX115" fmla="*/ 1971093 w 2422397"/>
              <a:gd name="connsiteY115" fmla="*/ 127747 h 6858000"/>
              <a:gd name="connsiteX116" fmla="*/ 1951841 w 2422397"/>
              <a:gd name="connsiteY116" fmla="*/ 4678 h 6858000"/>
              <a:gd name="connsiteX117" fmla="*/ 1953649 w 2422397"/>
              <a:gd name="connsiteY117"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411681 w 2422397"/>
              <a:gd name="connsiteY15" fmla="*/ 6232635 h 6858000"/>
              <a:gd name="connsiteX16" fmla="*/ 466639 w 2422397"/>
              <a:gd name="connsiteY16" fmla="*/ 6218313 h 6858000"/>
              <a:gd name="connsiteX17" fmla="*/ 470822 w 2422397"/>
              <a:gd name="connsiteY17" fmla="*/ 6213220 h 6858000"/>
              <a:gd name="connsiteX18" fmla="*/ 478259 w 2422397"/>
              <a:gd name="connsiteY18" fmla="*/ 6183918 h 6858000"/>
              <a:gd name="connsiteX19" fmla="*/ 482177 w 2422397"/>
              <a:gd name="connsiteY19" fmla="*/ 6173358 h 6858000"/>
              <a:gd name="connsiteX20" fmla="*/ 482556 w 2422397"/>
              <a:gd name="connsiteY20" fmla="*/ 6173443 h 6858000"/>
              <a:gd name="connsiteX21" fmla="*/ 485673 w 2422397"/>
              <a:gd name="connsiteY21" fmla="*/ 6162875 h 6858000"/>
              <a:gd name="connsiteX22" fmla="*/ 497360 w 2422397"/>
              <a:gd name="connsiteY22" fmla="*/ 6106789 h 6858000"/>
              <a:gd name="connsiteX23" fmla="*/ 547843 w 2422397"/>
              <a:gd name="connsiteY23" fmla="*/ 6075666 h 6858000"/>
              <a:gd name="connsiteX24" fmla="*/ 562259 w 2422397"/>
              <a:gd name="connsiteY24" fmla="*/ 6054865 h 6858000"/>
              <a:gd name="connsiteX25" fmla="*/ 571463 w 2422397"/>
              <a:gd name="connsiteY25" fmla="*/ 6045606 h 6858000"/>
              <a:gd name="connsiteX26" fmla="*/ 573012 w 2422397"/>
              <a:gd name="connsiteY26" fmla="*/ 6046223 h 6858000"/>
              <a:gd name="connsiteX27" fmla="*/ 584071 w 2422397"/>
              <a:gd name="connsiteY27" fmla="*/ 5992286 h 6858000"/>
              <a:gd name="connsiteX28" fmla="*/ 587812 w 2422397"/>
              <a:gd name="connsiteY28" fmla="*/ 5987907 h 6858000"/>
              <a:gd name="connsiteX29" fmla="*/ 592115 w 2422397"/>
              <a:gd name="connsiteY29" fmla="*/ 5949187 h 6858000"/>
              <a:gd name="connsiteX30" fmla="*/ 595889 w 2422397"/>
              <a:gd name="connsiteY30" fmla="*/ 5931081 h 6858000"/>
              <a:gd name="connsiteX31" fmla="*/ 593758 w 2422397"/>
              <a:gd name="connsiteY31" fmla="*/ 5922047 h 6858000"/>
              <a:gd name="connsiteX32" fmla="*/ 600949 w 2422397"/>
              <a:gd name="connsiteY32" fmla="*/ 5897316 h 6858000"/>
              <a:gd name="connsiteX33" fmla="*/ 602981 w 2422397"/>
              <a:gd name="connsiteY33" fmla="*/ 5895955 h 6858000"/>
              <a:gd name="connsiteX34" fmla="*/ 604430 w 2422397"/>
              <a:gd name="connsiteY34" fmla="*/ 5870052 h 6858000"/>
              <a:gd name="connsiteX35" fmla="*/ 600218 w 2422397"/>
              <a:gd name="connsiteY35" fmla="*/ 5841702 h 6858000"/>
              <a:gd name="connsiteX36" fmla="*/ 678370 w 2422397"/>
              <a:gd name="connsiteY36" fmla="*/ 5652188 h 6858000"/>
              <a:gd name="connsiteX37" fmla="*/ 694129 w 2422397"/>
              <a:gd name="connsiteY37" fmla="*/ 5471630 h 6858000"/>
              <a:gd name="connsiteX38" fmla="*/ 723657 w 2422397"/>
              <a:gd name="connsiteY38" fmla="*/ 5356170 h 6858000"/>
              <a:gd name="connsiteX39" fmla="*/ 723661 w 2422397"/>
              <a:gd name="connsiteY39" fmla="*/ 5356076 h 6858000"/>
              <a:gd name="connsiteX40" fmla="*/ 720651 w 2422397"/>
              <a:gd name="connsiteY40" fmla="*/ 5331990 h 6858000"/>
              <a:gd name="connsiteX41" fmla="*/ 725358 w 2422397"/>
              <a:gd name="connsiteY41" fmla="*/ 5309193 h 6858000"/>
              <a:gd name="connsiteX42" fmla="*/ 726926 w 2422397"/>
              <a:gd name="connsiteY42" fmla="*/ 5311182 h 6858000"/>
              <a:gd name="connsiteX43" fmla="*/ 727761 w 2422397"/>
              <a:gd name="connsiteY43" fmla="*/ 5304702 h 6858000"/>
              <a:gd name="connsiteX44" fmla="*/ 732974 w 2422397"/>
              <a:gd name="connsiteY44" fmla="*/ 5303522 h 6858000"/>
              <a:gd name="connsiteX45" fmla="*/ 762873 w 2422397"/>
              <a:gd name="connsiteY45" fmla="*/ 5269094 h 6858000"/>
              <a:gd name="connsiteX46" fmla="*/ 784867 w 2422397"/>
              <a:gd name="connsiteY46" fmla="*/ 5235785 h 6858000"/>
              <a:gd name="connsiteX47" fmla="*/ 796271 w 2422397"/>
              <a:gd name="connsiteY47" fmla="*/ 5175473 h 6858000"/>
              <a:gd name="connsiteX48" fmla="*/ 821529 w 2422397"/>
              <a:gd name="connsiteY48" fmla="*/ 5012929 h 6858000"/>
              <a:gd name="connsiteX49" fmla="*/ 846340 w 2422397"/>
              <a:gd name="connsiteY49" fmla="*/ 4944976 h 6858000"/>
              <a:gd name="connsiteX50" fmla="*/ 840157 w 2422397"/>
              <a:gd name="connsiteY50" fmla="*/ 4872869 h 6858000"/>
              <a:gd name="connsiteX51" fmla="*/ 855718 w 2422397"/>
              <a:gd name="connsiteY51" fmla="*/ 4850916 h 6858000"/>
              <a:gd name="connsiteX52" fmla="*/ 858709 w 2422397"/>
              <a:gd name="connsiteY52" fmla="*/ 4847264 h 6858000"/>
              <a:gd name="connsiteX53" fmla="*/ 863990 w 2422397"/>
              <a:gd name="connsiteY53" fmla="*/ 4829718 h 6858000"/>
              <a:gd name="connsiteX54" fmla="*/ 873842 w 2422397"/>
              <a:gd name="connsiteY54" fmla="*/ 4828439 h 6858000"/>
              <a:gd name="connsiteX55" fmla="*/ 887779 w 2422397"/>
              <a:gd name="connsiteY55" fmla="*/ 4804655 h 6858000"/>
              <a:gd name="connsiteX56" fmla="*/ 893894 w 2422397"/>
              <a:gd name="connsiteY56" fmla="*/ 4777060 h 6858000"/>
              <a:gd name="connsiteX57" fmla="*/ 883546 w 2422397"/>
              <a:gd name="connsiteY57" fmla="*/ 4777089 h 6858000"/>
              <a:gd name="connsiteX58" fmla="*/ 883812 w 2422397"/>
              <a:gd name="connsiteY58" fmla="*/ 4774559 h 6858000"/>
              <a:gd name="connsiteX59" fmla="*/ 903401 w 2422397"/>
              <a:gd name="connsiteY59" fmla="*/ 4679442 h 6858000"/>
              <a:gd name="connsiteX60" fmla="*/ 916253 w 2422397"/>
              <a:gd name="connsiteY60" fmla="*/ 4651970 h 6858000"/>
              <a:gd name="connsiteX61" fmla="*/ 922608 w 2422397"/>
              <a:gd name="connsiteY61" fmla="*/ 4649785 h 6858000"/>
              <a:gd name="connsiteX62" fmla="*/ 924139 w 2422397"/>
              <a:gd name="connsiteY62" fmla="*/ 4631605 h 6858000"/>
              <a:gd name="connsiteX63" fmla="*/ 920872 w 2422397"/>
              <a:gd name="connsiteY63" fmla="*/ 4609075 h 6858000"/>
              <a:gd name="connsiteX64" fmla="*/ 941607 w 2422397"/>
              <a:gd name="connsiteY64" fmla="*/ 4514226 h 6858000"/>
              <a:gd name="connsiteX65" fmla="*/ 957889 w 2422397"/>
              <a:gd name="connsiteY65" fmla="*/ 4481699 h 6858000"/>
              <a:gd name="connsiteX66" fmla="*/ 974975 w 2422397"/>
              <a:gd name="connsiteY66" fmla="*/ 4433921 h 6858000"/>
              <a:gd name="connsiteX67" fmla="*/ 1011638 w 2422397"/>
              <a:gd name="connsiteY67" fmla="*/ 4352312 h 6858000"/>
              <a:gd name="connsiteX68" fmla="*/ 1049579 w 2422397"/>
              <a:gd name="connsiteY68" fmla="*/ 4237953 h 6858000"/>
              <a:gd name="connsiteX69" fmla="*/ 1041314 w 2422397"/>
              <a:gd name="connsiteY69" fmla="*/ 4139706 h 6858000"/>
              <a:gd name="connsiteX70" fmla="*/ 1049328 w 2422397"/>
              <a:gd name="connsiteY70" fmla="*/ 4134671 h 6858000"/>
              <a:gd name="connsiteX71" fmla="*/ 1061133 w 2422397"/>
              <a:gd name="connsiteY71" fmla="*/ 4074160 h 6858000"/>
              <a:gd name="connsiteX72" fmla="*/ 1059121 w 2422397"/>
              <a:gd name="connsiteY72" fmla="*/ 3844497 h 6858000"/>
              <a:gd name="connsiteX73" fmla="*/ 1083386 w 2422397"/>
              <a:gd name="connsiteY73" fmla="*/ 3726730 h 6858000"/>
              <a:gd name="connsiteX74" fmla="*/ 1098990 w 2422397"/>
              <a:gd name="connsiteY74" fmla="*/ 3687782 h 6858000"/>
              <a:gd name="connsiteX75" fmla="*/ 1124701 w 2422397"/>
              <a:gd name="connsiteY75" fmla="*/ 3622348 h 6858000"/>
              <a:gd name="connsiteX76" fmla="*/ 1161137 w 2422397"/>
              <a:gd name="connsiteY76" fmla="*/ 3580464 h 6858000"/>
              <a:gd name="connsiteX77" fmla="*/ 1175812 w 2422397"/>
              <a:gd name="connsiteY77" fmla="*/ 3522969 h 6858000"/>
              <a:gd name="connsiteX78" fmla="*/ 1156951 w 2422397"/>
              <a:gd name="connsiteY78" fmla="*/ 3500538 h 6858000"/>
              <a:gd name="connsiteX79" fmla="*/ 1179877 w 2422397"/>
              <a:gd name="connsiteY79" fmla="*/ 3441984 h 6858000"/>
              <a:gd name="connsiteX80" fmla="*/ 1217096 w 2422397"/>
              <a:gd name="connsiteY80" fmla="*/ 3354156 h 6858000"/>
              <a:gd name="connsiteX81" fmla="*/ 1232811 w 2422397"/>
              <a:gd name="connsiteY81" fmla="*/ 3301153 h 6858000"/>
              <a:gd name="connsiteX82" fmla="*/ 1281985 w 2422397"/>
              <a:gd name="connsiteY82" fmla="*/ 3158933 h 6858000"/>
              <a:gd name="connsiteX83" fmla="*/ 1335997 w 2422397"/>
              <a:gd name="connsiteY83" fmla="*/ 3018423 h 6858000"/>
              <a:gd name="connsiteX84" fmla="*/ 1394864 w 2422397"/>
              <a:gd name="connsiteY84" fmla="*/ 2946152 h 6858000"/>
              <a:gd name="connsiteX85" fmla="*/ 1436360 w 2422397"/>
              <a:gd name="connsiteY85" fmla="*/ 2829469 h 6858000"/>
              <a:gd name="connsiteX86" fmla="*/ 1447242 w 2422397"/>
              <a:gd name="connsiteY86" fmla="*/ 2811546 h 6858000"/>
              <a:gd name="connsiteX87" fmla="*/ 1449881 w 2422397"/>
              <a:gd name="connsiteY87" fmla="*/ 2781535 h 6858000"/>
              <a:gd name="connsiteX88" fmla="*/ 1459218 w 2422397"/>
              <a:gd name="connsiteY88" fmla="*/ 2660724 h 6858000"/>
              <a:gd name="connsiteX89" fmla="*/ 1455455 w 2422397"/>
              <a:gd name="connsiteY89" fmla="*/ 2560980 h 6858000"/>
              <a:gd name="connsiteX90" fmla="*/ 1497362 w 2422397"/>
              <a:gd name="connsiteY90" fmla="*/ 2456303 h 6858000"/>
              <a:gd name="connsiteX91" fmla="*/ 1507343 w 2422397"/>
              <a:gd name="connsiteY91" fmla="*/ 2385923 h 6858000"/>
              <a:gd name="connsiteX92" fmla="*/ 1499931 w 2422397"/>
              <a:gd name="connsiteY92" fmla="*/ 2260635 h 6858000"/>
              <a:gd name="connsiteX93" fmla="*/ 1582995 w 2422397"/>
              <a:gd name="connsiteY93" fmla="*/ 2133393 h 6858000"/>
              <a:gd name="connsiteX94" fmla="*/ 1580647 w 2422397"/>
              <a:gd name="connsiteY94" fmla="*/ 2069584 h 6858000"/>
              <a:gd name="connsiteX95" fmla="*/ 1569289 w 2422397"/>
              <a:gd name="connsiteY95" fmla="*/ 2032263 h 6858000"/>
              <a:gd name="connsiteX96" fmla="*/ 1571917 w 2422397"/>
              <a:gd name="connsiteY96" fmla="*/ 1903700 h 6858000"/>
              <a:gd name="connsiteX97" fmla="*/ 1564944 w 2422397"/>
              <a:gd name="connsiteY97" fmla="*/ 1821321 h 6858000"/>
              <a:gd name="connsiteX98" fmla="*/ 1579022 w 2422397"/>
              <a:gd name="connsiteY98" fmla="*/ 1718757 h 6858000"/>
              <a:gd name="connsiteX99" fmla="*/ 1590196 w 2422397"/>
              <a:gd name="connsiteY99" fmla="*/ 1595914 h 6858000"/>
              <a:gd name="connsiteX100" fmla="*/ 1624363 w 2422397"/>
              <a:gd name="connsiteY100" fmla="*/ 1502483 h 6858000"/>
              <a:gd name="connsiteX101" fmla="*/ 1631539 w 2422397"/>
              <a:gd name="connsiteY101" fmla="*/ 1431520 h 6858000"/>
              <a:gd name="connsiteX102" fmla="*/ 1646296 w 2422397"/>
              <a:gd name="connsiteY102" fmla="*/ 1333057 h 6858000"/>
              <a:gd name="connsiteX103" fmla="*/ 1659787 w 2422397"/>
              <a:gd name="connsiteY103" fmla="*/ 1197540 h 6858000"/>
              <a:gd name="connsiteX104" fmla="*/ 1706993 w 2422397"/>
              <a:gd name="connsiteY104" fmla="*/ 1104797 h 6858000"/>
              <a:gd name="connsiteX105" fmla="*/ 1777273 w 2422397"/>
              <a:gd name="connsiteY105" fmla="*/ 916268 h 6858000"/>
              <a:gd name="connsiteX106" fmla="*/ 1850836 w 2422397"/>
              <a:gd name="connsiteY106" fmla="*/ 802826 h 6858000"/>
              <a:gd name="connsiteX107" fmla="*/ 1911831 w 2422397"/>
              <a:gd name="connsiteY107" fmla="*/ 696577 h 6858000"/>
              <a:gd name="connsiteX108" fmla="*/ 1942209 w 2422397"/>
              <a:gd name="connsiteY108" fmla="*/ 575807 h 6858000"/>
              <a:gd name="connsiteX109" fmla="*/ 1951374 w 2422397"/>
              <a:gd name="connsiteY109" fmla="*/ 556682 h 6858000"/>
              <a:gd name="connsiteX110" fmla="*/ 1951170 w 2422397"/>
              <a:gd name="connsiteY110" fmla="*/ 526639 h 6858000"/>
              <a:gd name="connsiteX111" fmla="*/ 1949059 w 2422397"/>
              <a:gd name="connsiteY111" fmla="*/ 405872 h 6858000"/>
              <a:gd name="connsiteX112" fmla="*/ 1935866 w 2422397"/>
              <a:gd name="connsiteY112" fmla="*/ 307622 h 6858000"/>
              <a:gd name="connsiteX113" fmla="*/ 1967790 w 2422397"/>
              <a:gd name="connsiteY113" fmla="*/ 198682 h 6858000"/>
              <a:gd name="connsiteX114" fmla="*/ 1971093 w 2422397"/>
              <a:gd name="connsiteY114" fmla="*/ 127747 h 6858000"/>
              <a:gd name="connsiteX115" fmla="*/ 1951841 w 2422397"/>
              <a:gd name="connsiteY115" fmla="*/ 4678 h 6858000"/>
              <a:gd name="connsiteX116" fmla="*/ 1953649 w 2422397"/>
              <a:gd name="connsiteY116"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66639 w 2422397"/>
              <a:gd name="connsiteY16" fmla="*/ 6218313 h 6858000"/>
              <a:gd name="connsiteX17" fmla="*/ 470822 w 2422397"/>
              <a:gd name="connsiteY17" fmla="*/ 6213220 h 6858000"/>
              <a:gd name="connsiteX18" fmla="*/ 478259 w 2422397"/>
              <a:gd name="connsiteY18" fmla="*/ 6183918 h 6858000"/>
              <a:gd name="connsiteX19" fmla="*/ 482177 w 2422397"/>
              <a:gd name="connsiteY19" fmla="*/ 6173358 h 6858000"/>
              <a:gd name="connsiteX20" fmla="*/ 482556 w 2422397"/>
              <a:gd name="connsiteY20" fmla="*/ 6173443 h 6858000"/>
              <a:gd name="connsiteX21" fmla="*/ 485673 w 2422397"/>
              <a:gd name="connsiteY21" fmla="*/ 6162875 h 6858000"/>
              <a:gd name="connsiteX22" fmla="*/ 497360 w 2422397"/>
              <a:gd name="connsiteY22" fmla="*/ 6106789 h 6858000"/>
              <a:gd name="connsiteX23" fmla="*/ 547843 w 2422397"/>
              <a:gd name="connsiteY23" fmla="*/ 6075666 h 6858000"/>
              <a:gd name="connsiteX24" fmla="*/ 562259 w 2422397"/>
              <a:gd name="connsiteY24" fmla="*/ 6054865 h 6858000"/>
              <a:gd name="connsiteX25" fmla="*/ 571463 w 2422397"/>
              <a:gd name="connsiteY25" fmla="*/ 6045606 h 6858000"/>
              <a:gd name="connsiteX26" fmla="*/ 573012 w 2422397"/>
              <a:gd name="connsiteY26" fmla="*/ 6046223 h 6858000"/>
              <a:gd name="connsiteX27" fmla="*/ 584071 w 2422397"/>
              <a:gd name="connsiteY27" fmla="*/ 5992286 h 6858000"/>
              <a:gd name="connsiteX28" fmla="*/ 587812 w 2422397"/>
              <a:gd name="connsiteY28" fmla="*/ 5987907 h 6858000"/>
              <a:gd name="connsiteX29" fmla="*/ 592115 w 2422397"/>
              <a:gd name="connsiteY29" fmla="*/ 5949187 h 6858000"/>
              <a:gd name="connsiteX30" fmla="*/ 595889 w 2422397"/>
              <a:gd name="connsiteY30" fmla="*/ 5931081 h 6858000"/>
              <a:gd name="connsiteX31" fmla="*/ 593758 w 2422397"/>
              <a:gd name="connsiteY31" fmla="*/ 5922047 h 6858000"/>
              <a:gd name="connsiteX32" fmla="*/ 600949 w 2422397"/>
              <a:gd name="connsiteY32" fmla="*/ 5897316 h 6858000"/>
              <a:gd name="connsiteX33" fmla="*/ 602981 w 2422397"/>
              <a:gd name="connsiteY33" fmla="*/ 5895955 h 6858000"/>
              <a:gd name="connsiteX34" fmla="*/ 604430 w 2422397"/>
              <a:gd name="connsiteY34" fmla="*/ 5870052 h 6858000"/>
              <a:gd name="connsiteX35" fmla="*/ 600218 w 2422397"/>
              <a:gd name="connsiteY35" fmla="*/ 5841702 h 6858000"/>
              <a:gd name="connsiteX36" fmla="*/ 678370 w 2422397"/>
              <a:gd name="connsiteY36" fmla="*/ 5652188 h 6858000"/>
              <a:gd name="connsiteX37" fmla="*/ 694129 w 2422397"/>
              <a:gd name="connsiteY37" fmla="*/ 5471630 h 6858000"/>
              <a:gd name="connsiteX38" fmla="*/ 723657 w 2422397"/>
              <a:gd name="connsiteY38" fmla="*/ 5356170 h 6858000"/>
              <a:gd name="connsiteX39" fmla="*/ 723661 w 2422397"/>
              <a:gd name="connsiteY39" fmla="*/ 5356076 h 6858000"/>
              <a:gd name="connsiteX40" fmla="*/ 720651 w 2422397"/>
              <a:gd name="connsiteY40" fmla="*/ 5331990 h 6858000"/>
              <a:gd name="connsiteX41" fmla="*/ 725358 w 2422397"/>
              <a:gd name="connsiteY41" fmla="*/ 5309193 h 6858000"/>
              <a:gd name="connsiteX42" fmla="*/ 726926 w 2422397"/>
              <a:gd name="connsiteY42" fmla="*/ 5311182 h 6858000"/>
              <a:gd name="connsiteX43" fmla="*/ 727761 w 2422397"/>
              <a:gd name="connsiteY43" fmla="*/ 5304702 h 6858000"/>
              <a:gd name="connsiteX44" fmla="*/ 732974 w 2422397"/>
              <a:gd name="connsiteY44" fmla="*/ 5303522 h 6858000"/>
              <a:gd name="connsiteX45" fmla="*/ 762873 w 2422397"/>
              <a:gd name="connsiteY45" fmla="*/ 5269094 h 6858000"/>
              <a:gd name="connsiteX46" fmla="*/ 784867 w 2422397"/>
              <a:gd name="connsiteY46" fmla="*/ 5235785 h 6858000"/>
              <a:gd name="connsiteX47" fmla="*/ 796271 w 2422397"/>
              <a:gd name="connsiteY47" fmla="*/ 5175473 h 6858000"/>
              <a:gd name="connsiteX48" fmla="*/ 821529 w 2422397"/>
              <a:gd name="connsiteY48" fmla="*/ 5012929 h 6858000"/>
              <a:gd name="connsiteX49" fmla="*/ 846340 w 2422397"/>
              <a:gd name="connsiteY49" fmla="*/ 4944976 h 6858000"/>
              <a:gd name="connsiteX50" fmla="*/ 840157 w 2422397"/>
              <a:gd name="connsiteY50" fmla="*/ 4872869 h 6858000"/>
              <a:gd name="connsiteX51" fmla="*/ 855718 w 2422397"/>
              <a:gd name="connsiteY51" fmla="*/ 4850916 h 6858000"/>
              <a:gd name="connsiteX52" fmla="*/ 858709 w 2422397"/>
              <a:gd name="connsiteY52" fmla="*/ 4847264 h 6858000"/>
              <a:gd name="connsiteX53" fmla="*/ 863990 w 2422397"/>
              <a:gd name="connsiteY53" fmla="*/ 4829718 h 6858000"/>
              <a:gd name="connsiteX54" fmla="*/ 873842 w 2422397"/>
              <a:gd name="connsiteY54" fmla="*/ 4828439 h 6858000"/>
              <a:gd name="connsiteX55" fmla="*/ 887779 w 2422397"/>
              <a:gd name="connsiteY55" fmla="*/ 4804655 h 6858000"/>
              <a:gd name="connsiteX56" fmla="*/ 893894 w 2422397"/>
              <a:gd name="connsiteY56" fmla="*/ 4777060 h 6858000"/>
              <a:gd name="connsiteX57" fmla="*/ 883546 w 2422397"/>
              <a:gd name="connsiteY57" fmla="*/ 4777089 h 6858000"/>
              <a:gd name="connsiteX58" fmla="*/ 883812 w 2422397"/>
              <a:gd name="connsiteY58" fmla="*/ 4774559 h 6858000"/>
              <a:gd name="connsiteX59" fmla="*/ 903401 w 2422397"/>
              <a:gd name="connsiteY59" fmla="*/ 4679442 h 6858000"/>
              <a:gd name="connsiteX60" fmla="*/ 916253 w 2422397"/>
              <a:gd name="connsiteY60" fmla="*/ 4651970 h 6858000"/>
              <a:gd name="connsiteX61" fmla="*/ 922608 w 2422397"/>
              <a:gd name="connsiteY61" fmla="*/ 4649785 h 6858000"/>
              <a:gd name="connsiteX62" fmla="*/ 924139 w 2422397"/>
              <a:gd name="connsiteY62" fmla="*/ 4631605 h 6858000"/>
              <a:gd name="connsiteX63" fmla="*/ 920872 w 2422397"/>
              <a:gd name="connsiteY63" fmla="*/ 4609075 h 6858000"/>
              <a:gd name="connsiteX64" fmla="*/ 941607 w 2422397"/>
              <a:gd name="connsiteY64" fmla="*/ 4514226 h 6858000"/>
              <a:gd name="connsiteX65" fmla="*/ 957889 w 2422397"/>
              <a:gd name="connsiteY65" fmla="*/ 4481699 h 6858000"/>
              <a:gd name="connsiteX66" fmla="*/ 974975 w 2422397"/>
              <a:gd name="connsiteY66" fmla="*/ 4433921 h 6858000"/>
              <a:gd name="connsiteX67" fmla="*/ 1011638 w 2422397"/>
              <a:gd name="connsiteY67" fmla="*/ 4352312 h 6858000"/>
              <a:gd name="connsiteX68" fmla="*/ 1049579 w 2422397"/>
              <a:gd name="connsiteY68" fmla="*/ 4237953 h 6858000"/>
              <a:gd name="connsiteX69" fmla="*/ 1041314 w 2422397"/>
              <a:gd name="connsiteY69" fmla="*/ 4139706 h 6858000"/>
              <a:gd name="connsiteX70" fmla="*/ 1049328 w 2422397"/>
              <a:gd name="connsiteY70" fmla="*/ 4134671 h 6858000"/>
              <a:gd name="connsiteX71" fmla="*/ 1061133 w 2422397"/>
              <a:gd name="connsiteY71" fmla="*/ 4074160 h 6858000"/>
              <a:gd name="connsiteX72" fmla="*/ 1059121 w 2422397"/>
              <a:gd name="connsiteY72" fmla="*/ 3844497 h 6858000"/>
              <a:gd name="connsiteX73" fmla="*/ 1083386 w 2422397"/>
              <a:gd name="connsiteY73" fmla="*/ 3726730 h 6858000"/>
              <a:gd name="connsiteX74" fmla="*/ 1098990 w 2422397"/>
              <a:gd name="connsiteY74" fmla="*/ 3687782 h 6858000"/>
              <a:gd name="connsiteX75" fmla="*/ 1124701 w 2422397"/>
              <a:gd name="connsiteY75" fmla="*/ 3622348 h 6858000"/>
              <a:gd name="connsiteX76" fmla="*/ 1161137 w 2422397"/>
              <a:gd name="connsiteY76" fmla="*/ 3580464 h 6858000"/>
              <a:gd name="connsiteX77" fmla="*/ 1175812 w 2422397"/>
              <a:gd name="connsiteY77" fmla="*/ 3522969 h 6858000"/>
              <a:gd name="connsiteX78" fmla="*/ 1156951 w 2422397"/>
              <a:gd name="connsiteY78" fmla="*/ 3500538 h 6858000"/>
              <a:gd name="connsiteX79" fmla="*/ 1179877 w 2422397"/>
              <a:gd name="connsiteY79" fmla="*/ 3441984 h 6858000"/>
              <a:gd name="connsiteX80" fmla="*/ 1217096 w 2422397"/>
              <a:gd name="connsiteY80" fmla="*/ 3354156 h 6858000"/>
              <a:gd name="connsiteX81" fmla="*/ 1232811 w 2422397"/>
              <a:gd name="connsiteY81" fmla="*/ 3301153 h 6858000"/>
              <a:gd name="connsiteX82" fmla="*/ 1281985 w 2422397"/>
              <a:gd name="connsiteY82" fmla="*/ 3158933 h 6858000"/>
              <a:gd name="connsiteX83" fmla="*/ 1335997 w 2422397"/>
              <a:gd name="connsiteY83" fmla="*/ 3018423 h 6858000"/>
              <a:gd name="connsiteX84" fmla="*/ 1394864 w 2422397"/>
              <a:gd name="connsiteY84" fmla="*/ 2946152 h 6858000"/>
              <a:gd name="connsiteX85" fmla="*/ 1436360 w 2422397"/>
              <a:gd name="connsiteY85" fmla="*/ 2829469 h 6858000"/>
              <a:gd name="connsiteX86" fmla="*/ 1447242 w 2422397"/>
              <a:gd name="connsiteY86" fmla="*/ 2811546 h 6858000"/>
              <a:gd name="connsiteX87" fmla="*/ 1449881 w 2422397"/>
              <a:gd name="connsiteY87" fmla="*/ 2781535 h 6858000"/>
              <a:gd name="connsiteX88" fmla="*/ 1459218 w 2422397"/>
              <a:gd name="connsiteY88" fmla="*/ 2660724 h 6858000"/>
              <a:gd name="connsiteX89" fmla="*/ 1455455 w 2422397"/>
              <a:gd name="connsiteY89" fmla="*/ 2560980 h 6858000"/>
              <a:gd name="connsiteX90" fmla="*/ 1497362 w 2422397"/>
              <a:gd name="connsiteY90" fmla="*/ 2456303 h 6858000"/>
              <a:gd name="connsiteX91" fmla="*/ 1507343 w 2422397"/>
              <a:gd name="connsiteY91" fmla="*/ 2385923 h 6858000"/>
              <a:gd name="connsiteX92" fmla="*/ 1499931 w 2422397"/>
              <a:gd name="connsiteY92" fmla="*/ 2260635 h 6858000"/>
              <a:gd name="connsiteX93" fmla="*/ 1582995 w 2422397"/>
              <a:gd name="connsiteY93" fmla="*/ 2133393 h 6858000"/>
              <a:gd name="connsiteX94" fmla="*/ 1580647 w 2422397"/>
              <a:gd name="connsiteY94" fmla="*/ 2069584 h 6858000"/>
              <a:gd name="connsiteX95" fmla="*/ 1569289 w 2422397"/>
              <a:gd name="connsiteY95" fmla="*/ 2032263 h 6858000"/>
              <a:gd name="connsiteX96" fmla="*/ 1571917 w 2422397"/>
              <a:gd name="connsiteY96" fmla="*/ 1903700 h 6858000"/>
              <a:gd name="connsiteX97" fmla="*/ 1564944 w 2422397"/>
              <a:gd name="connsiteY97" fmla="*/ 1821321 h 6858000"/>
              <a:gd name="connsiteX98" fmla="*/ 1579022 w 2422397"/>
              <a:gd name="connsiteY98" fmla="*/ 1718757 h 6858000"/>
              <a:gd name="connsiteX99" fmla="*/ 1590196 w 2422397"/>
              <a:gd name="connsiteY99" fmla="*/ 1595914 h 6858000"/>
              <a:gd name="connsiteX100" fmla="*/ 1624363 w 2422397"/>
              <a:gd name="connsiteY100" fmla="*/ 1502483 h 6858000"/>
              <a:gd name="connsiteX101" fmla="*/ 1631539 w 2422397"/>
              <a:gd name="connsiteY101" fmla="*/ 1431520 h 6858000"/>
              <a:gd name="connsiteX102" fmla="*/ 1646296 w 2422397"/>
              <a:gd name="connsiteY102" fmla="*/ 1333057 h 6858000"/>
              <a:gd name="connsiteX103" fmla="*/ 1659787 w 2422397"/>
              <a:gd name="connsiteY103" fmla="*/ 1197540 h 6858000"/>
              <a:gd name="connsiteX104" fmla="*/ 1706993 w 2422397"/>
              <a:gd name="connsiteY104" fmla="*/ 1104797 h 6858000"/>
              <a:gd name="connsiteX105" fmla="*/ 1777273 w 2422397"/>
              <a:gd name="connsiteY105" fmla="*/ 916268 h 6858000"/>
              <a:gd name="connsiteX106" fmla="*/ 1850836 w 2422397"/>
              <a:gd name="connsiteY106" fmla="*/ 802826 h 6858000"/>
              <a:gd name="connsiteX107" fmla="*/ 1911831 w 2422397"/>
              <a:gd name="connsiteY107" fmla="*/ 696577 h 6858000"/>
              <a:gd name="connsiteX108" fmla="*/ 1942209 w 2422397"/>
              <a:gd name="connsiteY108" fmla="*/ 575807 h 6858000"/>
              <a:gd name="connsiteX109" fmla="*/ 1951374 w 2422397"/>
              <a:gd name="connsiteY109" fmla="*/ 556682 h 6858000"/>
              <a:gd name="connsiteX110" fmla="*/ 1951170 w 2422397"/>
              <a:gd name="connsiteY110" fmla="*/ 526639 h 6858000"/>
              <a:gd name="connsiteX111" fmla="*/ 1949059 w 2422397"/>
              <a:gd name="connsiteY111" fmla="*/ 405872 h 6858000"/>
              <a:gd name="connsiteX112" fmla="*/ 1935866 w 2422397"/>
              <a:gd name="connsiteY112" fmla="*/ 307622 h 6858000"/>
              <a:gd name="connsiteX113" fmla="*/ 1967790 w 2422397"/>
              <a:gd name="connsiteY113" fmla="*/ 198682 h 6858000"/>
              <a:gd name="connsiteX114" fmla="*/ 1971093 w 2422397"/>
              <a:gd name="connsiteY114" fmla="*/ 127747 h 6858000"/>
              <a:gd name="connsiteX115" fmla="*/ 1951841 w 2422397"/>
              <a:gd name="connsiteY115" fmla="*/ 4678 h 6858000"/>
              <a:gd name="connsiteX116" fmla="*/ 1953649 w 2422397"/>
              <a:gd name="connsiteY116"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66639 w 2422397"/>
              <a:gd name="connsiteY16" fmla="*/ 6218313 h 6858000"/>
              <a:gd name="connsiteX17" fmla="*/ 478259 w 2422397"/>
              <a:gd name="connsiteY17" fmla="*/ 6183918 h 6858000"/>
              <a:gd name="connsiteX18" fmla="*/ 482177 w 2422397"/>
              <a:gd name="connsiteY18" fmla="*/ 6173358 h 6858000"/>
              <a:gd name="connsiteX19" fmla="*/ 482556 w 2422397"/>
              <a:gd name="connsiteY19" fmla="*/ 6173443 h 6858000"/>
              <a:gd name="connsiteX20" fmla="*/ 485673 w 2422397"/>
              <a:gd name="connsiteY20" fmla="*/ 6162875 h 6858000"/>
              <a:gd name="connsiteX21" fmla="*/ 497360 w 2422397"/>
              <a:gd name="connsiteY21" fmla="*/ 6106789 h 6858000"/>
              <a:gd name="connsiteX22" fmla="*/ 547843 w 2422397"/>
              <a:gd name="connsiteY22" fmla="*/ 6075666 h 6858000"/>
              <a:gd name="connsiteX23" fmla="*/ 562259 w 2422397"/>
              <a:gd name="connsiteY23" fmla="*/ 6054865 h 6858000"/>
              <a:gd name="connsiteX24" fmla="*/ 571463 w 2422397"/>
              <a:gd name="connsiteY24" fmla="*/ 6045606 h 6858000"/>
              <a:gd name="connsiteX25" fmla="*/ 573012 w 2422397"/>
              <a:gd name="connsiteY25" fmla="*/ 6046223 h 6858000"/>
              <a:gd name="connsiteX26" fmla="*/ 584071 w 2422397"/>
              <a:gd name="connsiteY26" fmla="*/ 5992286 h 6858000"/>
              <a:gd name="connsiteX27" fmla="*/ 587812 w 2422397"/>
              <a:gd name="connsiteY27" fmla="*/ 5987907 h 6858000"/>
              <a:gd name="connsiteX28" fmla="*/ 592115 w 2422397"/>
              <a:gd name="connsiteY28" fmla="*/ 5949187 h 6858000"/>
              <a:gd name="connsiteX29" fmla="*/ 595889 w 2422397"/>
              <a:gd name="connsiteY29" fmla="*/ 5931081 h 6858000"/>
              <a:gd name="connsiteX30" fmla="*/ 593758 w 2422397"/>
              <a:gd name="connsiteY30" fmla="*/ 5922047 h 6858000"/>
              <a:gd name="connsiteX31" fmla="*/ 600949 w 2422397"/>
              <a:gd name="connsiteY31" fmla="*/ 5897316 h 6858000"/>
              <a:gd name="connsiteX32" fmla="*/ 602981 w 2422397"/>
              <a:gd name="connsiteY32" fmla="*/ 5895955 h 6858000"/>
              <a:gd name="connsiteX33" fmla="*/ 604430 w 2422397"/>
              <a:gd name="connsiteY33" fmla="*/ 5870052 h 6858000"/>
              <a:gd name="connsiteX34" fmla="*/ 600218 w 2422397"/>
              <a:gd name="connsiteY34" fmla="*/ 5841702 h 6858000"/>
              <a:gd name="connsiteX35" fmla="*/ 678370 w 2422397"/>
              <a:gd name="connsiteY35" fmla="*/ 5652188 h 6858000"/>
              <a:gd name="connsiteX36" fmla="*/ 694129 w 2422397"/>
              <a:gd name="connsiteY36" fmla="*/ 5471630 h 6858000"/>
              <a:gd name="connsiteX37" fmla="*/ 723657 w 2422397"/>
              <a:gd name="connsiteY37" fmla="*/ 5356170 h 6858000"/>
              <a:gd name="connsiteX38" fmla="*/ 723661 w 2422397"/>
              <a:gd name="connsiteY38" fmla="*/ 5356076 h 6858000"/>
              <a:gd name="connsiteX39" fmla="*/ 720651 w 2422397"/>
              <a:gd name="connsiteY39" fmla="*/ 5331990 h 6858000"/>
              <a:gd name="connsiteX40" fmla="*/ 725358 w 2422397"/>
              <a:gd name="connsiteY40" fmla="*/ 5309193 h 6858000"/>
              <a:gd name="connsiteX41" fmla="*/ 726926 w 2422397"/>
              <a:gd name="connsiteY41" fmla="*/ 5311182 h 6858000"/>
              <a:gd name="connsiteX42" fmla="*/ 727761 w 2422397"/>
              <a:gd name="connsiteY42" fmla="*/ 5304702 h 6858000"/>
              <a:gd name="connsiteX43" fmla="*/ 732974 w 2422397"/>
              <a:gd name="connsiteY43" fmla="*/ 5303522 h 6858000"/>
              <a:gd name="connsiteX44" fmla="*/ 762873 w 2422397"/>
              <a:gd name="connsiteY44" fmla="*/ 5269094 h 6858000"/>
              <a:gd name="connsiteX45" fmla="*/ 784867 w 2422397"/>
              <a:gd name="connsiteY45" fmla="*/ 5235785 h 6858000"/>
              <a:gd name="connsiteX46" fmla="*/ 796271 w 2422397"/>
              <a:gd name="connsiteY46" fmla="*/ 5175473 h 6858000"/>
              <a:gd name="connsiteX47" fmla="*/ 821529 w 2422397"/>
              <a:gd name="connsiteY47" fmla="*/ 5012929 h 6858000"/>
              <a:gd name="connsiteX48" fmla="*/ 846340 w 2422397"/>
              <a:gd name="connsiteY48" fmla="*/ 4944976 h 6858000"/>
              <a:gd name="connsiteX49" fmla="*/ 840157 w 2422397"/>
              <a:gd name="connsiteY49" fmla="*/ 4872869 h 6858000"/>
              <a:gd name="connsiteX50" fmla="*/ 855718 w 2422397"/>
              <a:gd name="connsiteY50" fmla="*/ 4850916 h 6858000"/>
              <a:gd name="connsiteX51" fmla="*/ 858709 w 2422397"/>
              <a:gd name="connsiteY51" fmla="*/ 4847264 h 6858000"/>
              <a:gd name="connsiteX52" fmla="*/ 863990 w 2422397"/>
              <a:gd name="connsiteY52" fmla="*/ 4829718 h 6858000"/>
              <a:gd name="connsiteX53" fmla="*/ 873842 w 2422397"/>
              <a:gd name="connsiteY53" fmla="*/ 4828439 h 6858000"/>
              <a:gd name="connsiteX54" fmla="*/ 887779 w 2422397"/>
              <a:gd name="connsiteY54" fmla="*/ 4804655 h 6858000"/>
              <a:gd name="connsiteX55" fmla="*/ 893894 w 2422397"/>
              <a:gd name="connsiteY55" fmla="*/ 4777060 h 6858000"/>
              <a:gd name="connsiteX56" fmla="*/ 883546 w 2422397"/>
              <a:gd name="connsiteY56" fmla="*/ 4777089 h 6858000"/>
              <a:gd name="connsiteX57" fmla="*/ 883812 w 2422397"/>
              <a:gd name="connsiteY57" fmla="*/ 4774559 h 6858000"/>
              <a:gd name="connsiteX58" fmla="*/ 903401 w 2422397"/>
              <a:gd name="connsiteY58" fmla="*/ 4679442 h 6858000"/>
              <a:gd name="connsiteX59" fmla="*/ 916253 w 2422397"/>
              <a:gd name="connsiteY59" fmla="*/ 4651970 h 6858000"/>
              <a:gd name="connsiteX60" fmla="*/ 922608 w 2422397"/>
              <a:gd name="connsiteY60" fmla="*/ 4649785 h 6858000"/>
              <a:gd name="connsiteX61" fmla="*/ 924139 w 2422397"/>
              <a:gd name="connsiteY61" fmla="*/ 4631605 h 6858000"/>
              <a:gd name="connsiteX62" fmla="*/ 920872 w 2422397"/>
              <a:gd name="connsiteY62" fmla="*/ 4609075 h 6858000"/>
              <a:gd name="connsiteX63" fmla="*/ 941607 w 2422397"/>
              <a:gd name="connsiteY63" fmla="*/ 4514226 h 6858000"/>
              <a:gd name="connsiteX64" fmla="*/ 957889 w 2422397"/>
              <a:gd name="connsiteY64" fmla="*/ 4481699 h 6858000"/>
              <a:gd name="connsiteX65" fmla="*/ 974975 w 2422397"/>
              <a:gd name="connsiteY65" fmla="*/ 4433921 h 6858000"/>
              <a:gd name="connsiteX66" fmla="*/ 1011638 w 2422397"/>
              <a:gd name="connsiteY66" fmla="*/ 4352312 h 6858000"/>
              <a:gd name="connsiteX67" fmla="*/ 1049579 w 2422397"/>
              <a:gd name="connsiteY67" fmla="*/ 4237953 h 6858000"/>
              <a:gd name="connsiteX68" fmla="*/ 1041314 w 2422397"/>
              <a:gd name="connsiteY68" fmla="*/ 4139706 h 6858000"/>
              <a:gd name="connsiteX69" fmla="*/ 1049328 w 2422397"/>
              <a:gd name="connsiteY69" fmla="*/ 4134671 h 6858000"/>
              <a:gd name="connsiteX70" fmla="*/ 1061133 w 2422397"/>
              <a:gd name="connsiteY70" fmla="*/ 4074160 h 6858000"/>
              <a:gd name="connsiteX71" fmla="*/ 1059121 w 2422397"/>
              <a:gd name="connsiteY71" fmla="*/ 3844497 h 6858000"/>
              <a:gd name="connsiteX72" fmla="*/ 1083386 w 2422397"/>
              <a:gd name="connsiteY72" fmla="*/ 3726730 h 6858000"/>
              <a:gd name="connsiteX73" fmla="*/ 1098990 w 2422397"/>
              <a:gd name="connsiteY73" fmla="*/ 3687782 h 6858000"/>
              <a:gd name="connsiteX74" fmla="*/ 1124701 w 2422397"/>
              <a:gd name="connsiteY74" fmla="*/ 3622348 h 6858000"/>
              <a:gd name="connsiteX75" fmla="*/ 1161137 w 2422397"/>
              <a:gd name="connsiteY75" fmla="*/ 3580464 h 6858000"/>
              <a:gd name="connsiteX76" fmla="*/ 1175812 w 2422397"/>
              <a:gd name="connsiteY76" fmla="*/ 3522969 h 6858000"/>
              <a:gd name="connsiteX77" fmla="*/ 1156951 w 2422397"/>
              <a:gd name="connsiteY77" fmla="*/ 3500538 h 6858000"/>
              <a:gd name="connsiteX78" fmla="*/ 1179877 w 2422397"/>
              <a:gd name="connsiteY78" fmla="*/ 3441984 h 6858000"/>
              <a:gd name="connsiteX79" fmla="*/ 1217096 w 2422397"/>
              <a:gd name="connsiteY79" fmla="*/ 3354156 h 6858000"/>
              <a:gd name="connsiteX80" fmla="*/ 1232811 w 2422397"/>
              <a:gd name="connsiteY80" fmla="*/ 3301153 h 6858000"/>
              <a:gd name="connsiteX81" fmla="*/ 1281985 w 2422397"/>
              <a:gd name="connsiteY81" fmla="*/ 3158933 h 6858000"/>
              <a:gd name="connsiteX82" fmla="*/ 1335997 w 2422397"/>
              <a:gd name="connsiteY82" fmla="*/ 3018423 h 6858000"/>
              <a:gd name="connsiteX83" fmla="*/ 1394864 w 2422397"/>
              <a:gd name="connsiteY83" fmla="*/ 2946152 h 6858000"/>
              <a:gd name="connsiteX84" fmla="*/ 1436360 w 2422397"/>
              <a:gd name="connsiteY84" fmla="*/ 2829469 h 6858000"/>
              <a:gd name="connsiteX85" fmla="*/ 1447242 w 2422397"/>
              <a:gd name="connsiteY85" fmla="*/ 2811546 h 6858000"/>
              <a:gd name="connsiteX86" fmla="*/ 1449881 w 2422397"/>
              <a:gd name="connsiteY86" fmla="*/ 2781535 h 6858000"/>
              <a:gd name="connsiteX87" fmla="*/ 1459218 w 2422397"/>
              <a:gd name="connsiteY87" fmla="*/ 2660724 h 6858000"/>
              <a:gd name="connsiteX88" fmla="*/ 1455455 w 2422397"/>
              <a:gd name="connsiteY88" fmla="*/ 2560980 h 6858000"/>
              <a:gd name="connsiteX89" fmla="*/ 1497362 w 2422397"/>
              <a:gd name="connsiteY89" fmla="*/ 2456303 h 6858000"/>
              <a:gd name="connsiteX90" fmla="*/ 1507343 w 2422397"/>
              <a:gd name="connsiteY90" fmla="*/ 2385923 h 6858000"/>
              <a:gd name="connsiteX91" fmla="*/ 1499931 w 2422397"/>
              <a:gd name="connsiteY91" fmla="*/ 2260635 h 6858000"/>
              <a:gd name="connsiteX92" fmla="*/ 1582995 w 2422397"/>
              <a:gd name="connsiteY92" fmla="*/ 2133393 h 6858000"/>
              <a:gd name="connsiteX93" fmla="*/ 1580647 w 2422397"/>
              <a:gd name="connsiteY93" fmla="*/ 2069584 h 6858000"/>
              <a:gd name="connsiteX94" fmla="*/ 1569289 w 2422397"/>
              <a:gd name="connsiteY94" fmla="*/ 2032263 h 6858000"/>
              <a:gd name="connsiteX95" fmla="*/ 1571917 w 2422397"/>
              <a:gd name="connsiteY95" fmla="*/ 1903700 h 6858000"/>
              <a:gd name="connsiteX96" fmla="*/ 1564944 w 2422397"/>
              <a:gd name="connsiteY96" fmla="*/ 1821321 h 6858000"/>
              <a:gd name="connsiteX97" fmla="*/ 1579022 w 2422397"/>
              <a:gd name="connsiteY97" fmla="*/ 1718757 h 6858000"/>
              <a:gd name="connsiteX98" fmla="*/ 1590196 w 2422397"/>
              <a:gd name="connsiteY98" fmla="*/ 1595914 h 6858000"/>
              <a:gd name="connsiteX99" fmla="*/ 1624363 w 2422397"/>
              <a:gd name="connsiteY99" fmla="*/ 1502483 h 6858000"/>
              <a:gd name="connsiteX100" fmla="*/ 1631539 w 2422397"/>
              <a:gd name="connsiteY100" fmla="*/ 1431520 h 6858000"/>
              <a:gd name="connsiteX101" fmla="*/ 1646296 w 2422397"/>
              <a:gd name="connsiteY101" fmla="*/ 1333057 h 6858000"/>
              <a:gd name="connsiteX102" fmla="*/ 1659787 w 2422397"/>
              <a:gd name="connsiteY102" fmla="*/ 1197540 h 6858000"/>
              <a:gd name="connsiteX103" fmla="*/ 1706993 w 2422397"/>
              <a:gd name="connsiteY103" fmla="*/ 1104797 h 6858000"/>
              <a:gd name="connsiteX104" fmla="*/ 1777273 w 2422397"/>
              <a:gd name="connsiteY104" fmla="*/ 916268 h 6858000"/>
              <a:gd name="connsiteX105" fmla="*/ 1850836 w 2422397"/>
              <a:gd name="connsiteY105" fmla="*/ 802826 h 6858000"/>
              <a:gd name="connsiteX106" fmla="*/ 1911831 w 2422397"/>
              <a:gd name="connsiteY106" fmla="*/ 696577 h 6858000"/>
              <a:gd name="connsiteX107" fmla="*/ 1942209 w 2422397"/>
              <a:gd name="connsiteY107" fmla="*/ 575807 h 6858000"/>
              <a:gd name="connsiteX108" fmla="*/ 1951374 w 2422397"/>
              <a:gd name="connsiteY108" fmla="*/ 556682 h 6858000"/>
              <a:gd name="connsiteX109" fmla="*/ 1951170 w 2422397"/>
              <a:gd name="connsiteY109" fmla="*/ 526639 h 6858000"/>
              <a:gd name="connsiteX110" fmla="*/ 1949059 w 2422397"/>
              <a:gd name="connsiteY110" fmla="*/ 405872 h 6858000"/>
              <a:gd name="connsiteX111" fmla="*/ 1935866 w 2422397"/>
              <a:gd name="connsiteY111" fmla="*/ 307622 h 6858000"/>
              <a:gd name="connsiteX112" fmla="*/ 1967790 w 2422397"/>
              <a:gd name="connsiteY112" fmla="*/ 198682 h 6858000"/>
              <a:gd name="connsiteX113" fmla="*/ 1971093 w 2422397"/>
              <a:gd name="connsiteY113" fmla="*/ 127747 h 6858000"/>
              <a:gd name="connsiteX114" fmla="*/ 1951841 w 2422397"/>
              <a:gd name="connsiteY114" fmla="*/ 4678 h 6858000"/>
              <a:gd name="connsiteX115" fmla="*/ 1953649 w 2422397"/>
              <a:gd name="connsiteY115"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43949 w 2422397"/>
              <a:gd name="connsiteY16" fmla="*/ 6218313 h 6858000"/>
              <a:gd name="connsiteX17" fmla="*/ 478259 w 2422397"/>
              <a:gd name="connsiteY17" fmla="*/ 6183918 h 6858000"/>
              <a:gd name="connsiteX18" fmla="*/ 482177 w 2422397"/>
              <a:gd name="connsiteY18" fmla="*/ 6173358 h 6858000"/>
              <a:gd name="connsiteX19" fmla="*/ 482556 w 2422397"/>
              <a:gd name="connsiteY19" fmla="*/ 6173443 h 6858000"/>
              <a:gd name="connsiteX20" fmla="*/ 485673 w 2422397"/>
              <a:gd name="connsiteY20" fmla="*/ 6162875 h 6858000"/>
              <a:gd name="connsiteX21" fmla="*/ 497360 w 2422397"/>
              <a:gd name="connsiteY21" fmla="*/ 6106789 h 6858000"/>
              <a:gd name="connsiteX22" fmla="*/ 547843 w 2422397"/>
              <a:gd name="connsiteY22" fmla="*/ 6075666 h 6858000"/>
              <a:gd name="connsiteX23" fmla="*/ 562259 w 2422397"/>
              <a:gd name="connsiteY23" fmla="*/ 6054865 h 6858000"/>
              <a:gd name="connsiteX24" fmla="*/ 571463 w 2422397"/>
              <a:gd name="connsiteY24" fmla="*/ 6045606 h 6858000"/>
              <a:gd name="connsiteX25" fmla="*/ 573012 w 2422397"/>
              <a:gd name="connsiteY25" fmla="*/ 6046223 h 6858000"/>
              <a:gd name="connsiteX26" fmla="*/ 584071 w 2422397"/>
              <a:gd name="connsiteY26" fmla="*/ 5992286 h 6858000"/>
              <a:gd name="connsiteX27" fmla="*/ 587812 w 2422397"/>
              <a:gd name="connsiteY27" fmla="*/ 5987907 h 6858000"/>
              <a:gd name="connsiteX28" fmla="*/ 592115 w 2422397"/>
              <a:gd name="connsiteY28" fmla="*/ 5949187 h 6858000"/>
              <a:gd name="connsiteX29" fmla="*/ 595889 w 2422397"/>
              <a:gd name="connsiteY29" fmla="*/ 5931081 h 6858000"/>
              <a:gd name="connsiteX30" fmla="*/ 593758 w 2422397"/>
              <a:gd name="connsiteY30" fmla="*/ 5922047 h 6858000"/>
              <a:gd name="connsiteX31" fmla="*/ 600949 w 2422397"/>
              <a:gd name="connsiteY31" fmla="*/ 5897316 h 6858000"/>
              <a:gd name="connsiteX32" fmla="*/ 602981 w 2422397"/>
              <a:gd name="connsiteY32" fmla="*/ 5895955 h 6858000"/>
              <a:gd name="connsiteX33" fmla="*/ 604430 w 2422397"/>
              <a:gd name="connsiteY33" fmla="*/ 5870052 h 6858000"/>
              <a:gd name="connsiteX34" fmla="*/ 600218 w 2422397"/>
              <a:gd name="connsiteY34" fmla="*/ 5841702 h 6858000"/>
              <a:gd name="connsiteX35" fmla="*/ 678370 w 2422397"/>
              <a:gd name="connsiteY35" fmla="*/ 5652188 h 6858000"/>
              <a:gd name="connsiteX36" fmla="*/ 694129 w 2422397"/>
              <a:gd name="connsiteY36" fmla="*/ 5471630 h 6858000"/>
              <a:gd name="connsiteX37" fmla="*/ 723657 w 2422397"/>
              <a:gd name="connsiteY37" fmla="*/ 5356170 h 6858000"/>
              <a:gd name="connsiteX38" fmla="*/ 723661 w 2422397"/>
              <a:gd name="connsiteY38" fmla="*/ 5356076 h 6858000"/>
              <a:gd name="connsiteX39" fmla="*/ 720651 w 2422397"/>
              <a:gd name="connsiteY39" fmla="*/ 5331990 h 6858000"/>
              <a:gd name="connsiteX40" fmla="*/ 725358 w 2422397"/>
              <a:gd name="connsiteY40" fmla="*/ 5309193 h 6858000"/>
              <a:gd name="connsiteX41" fmla="*/ 726926 w 2422397"/>
              <a:gd name="connsiteY41" fmla="*/ 5311182 h 6858000"/>
              <a:gd name="connsiteX42" fmla="*/ 727761 w 2422397"/>
              <a:gd name="connsiteY42" fmla="*/ 5304702 h 6858000"/>
              <a:gd name="connsiteX43" fmla="*/ 732974 w 2422397"/>
              <a:gd name="connsiteY43" fmla="*/ 5303522 h 6858000"/>
              <a:gd name="connsiteX44" fmla="*/ 762873 w 2422397"/>
              <a:gd name="connsiteY44" fmla="*/ 5269094 h 6858000"/>
              <a:gd name="connsiteX45" fmla="*/ 784867 w 2422397"/>
              <a:gd name="connsiteY45" fmla="*/ 5235785 h 6858000"/>
              <a:gd name="connsiteX46" fmla="*/ 796271 w 2422397"/>
              <a:gd name="connsiteY46" fmla="*/ 5175473 h 6858000"/>
              <a:gd name="connsiteX47" fmla="*/ 821529 w 2422397"/>
              <a:gd name="connsiteY47" fmla="*/ 5012929 h 6858000"/>
              <a:gd name="connsiteX48" fmla="*/ 846340 w 2422397"/>
              <a:gd name="connsiteY48" fmla="*/ 4944976 h 6858000"/>
              <a:gd name="connsiteX49" fmla="*/ 840157 w 2422397"/>
              <a:gd name="connsiteY49" fmla="*/ 4872869 h 6858000"/>
              <a:gd name="connsiteX50" fmla="*/ 855718 w 2422397"/>
              <a:gd name="connsiteY50" fmla="*/ 4850916 h 6858000"/>
              <a:gd name="connsiteX51" fmla="*/ 858709 w 2422397"/>
              <a:gd name="connsiteY51" fmla="*/ 4847264 h 6858000"/>
              <a:gd name="connsiteX52" fmla="*/ 863990 w 2422397"/>
              <a:gd name="connsiteY52" fmla="*/ 4829718 h 6858000"/>
              <a:gd name="connsiteX53" fmla="*/ 873842 w 2422397"/>
              <a:gd name="connsiteY53" fmla="*/ 4828439 h 6858000"/>
              <a:gd name="connsiteX54" fmla="*/ 887779 w 2422397"/>
              <a:gd name="connsiteY54" fmla="*/ 4804655 h 6858000"/>
              <a:gd name="connsiteX55" fmla="*/ 893894 w 2422397"/>
              <a:gd name="connsiteY55" fmla="*/ 4777060 h 6858000"/>
              <a:gd name="connsiteX56" fmla="*/ 883546 w 2422397"/>
              <a:gd name="connsiteY56" fmla="*/ 4777089 h 6858000"/>
              <a:gd name="connsiteX57" fmla="*/ 883812 w 2422397"/>
              <a:gd name="connsiteY57" fmla="*/ 4774559 h 6858000"/>
              <a:gd name="connsiteX58" fmla="*/ 903401 w 2422397"/>
              <a:gd name="connsiteY58" fmla="*/ 4679442 h 6858000"/>
              <a:gd name="connsiteX59" fmla="*/ 916253 w 2422397"/>
              <a:gd name="connsiteY59" fmla="*/ 4651970 h 6858000"/>
              <a:gd name="connsiteX60" fmla="*/ 922608 w 2422397"/>
              <a:gd name="connsiteY60" fmla="*/ 4649785 h 6858000"/>
              <a:gd name="connsiteX61" fmla="*/ 924139 w 2422397"/>
              <a:gd name="connsiteY61" fmla="*/ 4631605 h 6858000"/>
              <a:gd name="connsiteX62" fmla="*/ 920872 w 2422397"/>
              <a:gd name="connsiteY62" fmla="*/ 4609075 h 6858000"/>
              <a:gd name="connsiteX63" fmla="*/ 941607 w 2422397"/>
              <a:gd name="connsiteY63" fmla="*/ 4514226 h 6858000"/>
              <a:gd name="connsiteX64" fmla="*/ 957889 w 2422397"/>
              <a:gd name="connsiteY64" fmla="*/ 4481699 h 6858000"/>
              <a:gd name="connsiteX65" fmla="*/ 974975 w 2422397"/>
              <a:gd name="connsiteY65" fmla="*/ 4433921 h 6858000"/>
              <a:gd name="connsiteX66" fmla="*/ 1011638 w 2422397"/>
              <a:gd name="connsiteY66" fmla="*/ 4352312 h 6858000"/>
              <a:gd name="connsiteX67" fmla="*/ 1049579 w 2422397"/>
              <a:gd name="connsiteY67" fmla="*/ 4237953 h 6858000"/>
              <a:gd name="connsiteX68" fmla="*/ 1041314 w 2422397"/>
              <a:gd name="connsiteY68" fmla="*/ 4139706 h 6858000"/>
              <a:gd name="connsiteX69" fmla="*/ 1049328 w 2422397"/>
              <a:gd name="connsiteY69" fmla="*/ 4134671 h 6858000"/>
              <a:gd name="connsiteX70" fmla="*/ 1061133 w 2422397"/>
              <a:gd name="connsiteY70" fmla="*/ 4074160 h 6858000"/>
              <a:gd name="connsiteX71" fmla="*/ 1059121 w 2422397"/>
              <a:gd name="connsiteY71" fmla="*/ 3844497 h 6858000"/>
              <a:gd name="connsiteX72" fmla="*/ 1083386 w 2422397"/>
              <a:gd name="connsiteY72" fmla="*/ 3726730 h 6858000"/>
              <a:gd name="connsiteX73" fmla="*/ 1098990 w 2422397"/>
              <a:gd name="connsiteY73" fmla="*/ 3687782 h 6858000"/>
              <a:gd name="connsiteX74" fmla="*/ 1124701 w 2422397"/>
              <a:gd name="connsiteY74" fmla="*/ 3622348 h 6858000"/>
              <a:gd name="connsiteX75" fmla="*/ 1161137 w 2422397"/>
              <a:gd name="connsiteY75" fmla="*/ 3580464 h 6858000"/>
              <a:gd name="connsiteX76" fmla="*/ 1175812 w 2422397"/>
              <a:gd name="connsiteY76" fmla="*/ 3522969 h 6858000"/>
              <a:gd name="connsiteX77" fmla="*/ 1156951 w 2422397"/>
              <a:gd name="connsiteY77" fmla="*/ 3500538 h 6858000"/>
              <a:gd name="connsiteX78" fmla="*/ 1179877 w 2422397"/>
              <a:gd name="connsiteY78" fmla="*/ 3441984 h 6858000"/>
              <a:gd name="connsiteX79" fmla="*/ 1217096 w 2422397"/>
              <a:gd name="connsiteY79" fmla="*/ 3354156 h 6858000"/>
              <a:gd name="connsiteX80" fmla="*/ 1232811 w 2422397"/>
              <a:gd name="connsiteY80" fmla="*/ 3301153 h 6858000"/>
              <a:gd name="connsiteX81" fmla="*/ 1281985 w 2422397"/>
              <a:gd name="connsiteY81" fmla="*/ 3158933 h 6858000"/>
              <a:gd name="connsiteX82" fmla="*/ 1335997 w 2422397"/>
              <a:gd name="connsiteY82" fmla="*/ 3018423 h 6858000"/>
              <a:gd name="connsiteX83" fmla="*/ 1394864 w 2422397"/>
              <a:gd name="connsiteY83" fmla="*/ 2946152 h 6858000"/>
              <a:gd name="connsiteX84" fmla="*/ 1436360 w 2422397"/>
              <a:gd name="connsiteY84" fmla="*/ 2829469 h 6858000"/>
              <a:gd name="connsiteX85" fmla="*/ 1447242 w 2422397"/>
              <a:gd name="connsiteY85" fmla="*/ 2811546 h 6858000"/>
              <a:gd name="connsiteX86" fmla="*/ 1449881 w 2422397"/>
              <a:gd name="connsiteY86" fmla="*/ 2781535 h 6858000"/>
              <a:gd name="connsiteX87" fmla="*/ 1459218 w 2422397"/>
              <a:gd name="connsiteY87" fmla="*/ 2660724 h 6858000"/>
              <a:gd name="connsiteX88" fmla="*/ 1455455 w 2422397"/>
              <a:gd name="connsiteY88" fmla="*/ 2560980 h 6858000"/>
              <a:gd name="connsiteX89" fmla="*/ 1497362 w 2422397"/>
              <a:gd name="connsiteY89" fmla="*/ 2456303 h 6858000"/>
              <a:gd name="connsiteX90" fmla="*/ 1507343 w 2422397"/>
              <a:gd name="connsiteY90" fmla="*/ 2385923 h 6858000"/>
              <a:gd name="connsiteX91" fmla="*/ 1499931 w 2422397"/>
              <a:gd name="connsiteY91" fmla="*/ 2260635 h 6858000"/>
              <a:gd name="connsiteX92" fmla="*/ 1582995 w 2422397"/>
              <a:gd name="connsiteY92" fmla="*/ 2133393 h 6858000"/>
              <a:gd name="connsiteX93" fmla="*/ 1580647 w 2422397"/>
              <a:gd name="connsiteY93" fmla="*/ 2069584 h 6858000"/>
              <a:gd name="connsiteX94" fmla="*/ 1569289 w 2422397"/>
              <a:gd name="connsiteY94" fmla="*/ 2032263 h 6858000"/>
              <a:gd name="connsiteX95" fmla="*/ 1571917 w 2422397"/>
              <a:gd name="connsiteY95" fmla="*/ 1903700 h 6858000"/>
              <a:gd name="connsiteX96" fmla="*/ 1564944 w 2422397"/>
              <a:gd name="connsiteY96" fmla="*/ 1821321 h 6858000"/>
              <a:gd name="connsiteX97" fmla="*/ 1579022 w 2422397"/>
              <a:gd name="connsiteY97" fmla="*/ 1718757 h 6858000"/>
              <a:gd name="connsiteX98" fmla="*/ 1590196 w 2422397"/>
              <a:gd name="connsiteY98" fmla="*/ 1595914 h 6858000"/>
              <a:gd name="connsiteX99" fmla="*/ 1624363 w 2422397"/>
              <a:gd name="connsiteY99" fmla="*/ 1502483 h 6858000"/>
              <a:gd name="connsiteX100" fmla="*/ 1631539 w 2422397"/>
              <a:gd name="connsiteY100" fmla="*/ 1431520 h 6858000"/>
              <a:gd name="connsiteX101" fmla="*/ 1646296 w 2422397"/>
              <a:gd name="connsiteY101" fmla="*/ 1333057 h 6858000"/>
              <a:gd name="connsiteX102" fmla="*/ 1659787 w 2422397"/>
              <a:gd name="connsiteY102" fmla="*/ 1197540 h 6858000"/>
              <a:gd name="connsiteX103" fmla="*/ 1706993 w 2422397"/>
              <a:gd name="connsiteY103" fmla="*/ 1104797 h 6858000"/>
              <a:gd name="connsiteX104" fmla="*/ 1777273 w 2422397"/>
              <a:gd name="connsiteY104" fmla="*/ 916268 h 6858000"/>
              <a:gd name="connsiteX105" fmla="*/ 1850836 w 2422397"/>
              <a:gd name="connsiteY105" fmla="*/ 802826 h 6858000"/>
              <a:gd name="connsiteX106" fmla="*/ 1911831 w 2422397"/>
              <a:gd name="connsiteY106" fmla="*/ 696577 h 6858000"/>
              <a:gd name="connsiteX107" fmla="*/ 1942209 w 2422397"/>
              <a:gd name="connsiteY107" fmla="*/ 575807 h 6858000"/>
              <a:gd name="connsiteX108" fmla="*/ 1951374 w 2422397"/>
              <a:gd name="connsiteY108" fmla="*/ 556682 h 6858000"/>
              <a:gd name="connsiteX109" fmla="*/ 1951170 w 2422397"/>
              <a:gd name="connsiteY109" fmla="*/ 526639 h 6858000"/>
              <a:gd name="connsiteX110" fmla="*/ 1949059 w 2422397"/>
              <a:gd name="connsiteY110" fmla="*/ 405872 h 6858000"/>
              <a:gd name="connsiteX111" fmla="*/ 1935866 w 2422397"/>
              <a:gd name="connsiteY111" fmla="*/ 307622 h 6858000"/>
              <a:gd name="connsiteX112" fmla="*/ 1967790 w 2422397"/>
              <a:gd name="connsiteY112" fmla="*/ 198682 h 6858000"/>
              <a:gd name="connsiteX113" fmla="*/ 1971093 w 2422397"/>
              <a:gd name="connsiteY113" fmla="*/ 127747 h 6858000"/>
              <a:gd name="connsiteX114" fmla="*/ 1951841 w 2422397"/>
              <a:gd name="connsiteY114" fmla="*/ 4678 h 6858000"/>
              <a:gd name="connsiteX115" fmla="*/ 1953649 w 2422397"/>
              <a:gd name="connsiteY115"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43949 w 2422397"/>
              <a:gd name="connsiteY16" fmla="*/ 6218313 h 6858000"/>
              <a:gd name="connsiteX17" fmla="*/ 478259 w 2422397"/>
              <a:gd name="connsiteY17" fmla="*/ 6183918 h 6858000"/>
              <a:gd name="connsiteX18" fmla="*/ 482177 w 2422397"/>
              <a:gd name="connsiteY18" fmla="*/ 6173358 h 6858000"/>
              <a:gd name="connsiteX19" fmla="*/ 482556 w 2422397"/>
              <a:gd name="connsiteY19" fmla="*/ 6173443 h 6858000"/>
              <a:gd name="connsiteX20" fmla="*/ 485673 w 2422397"/>
              <a:gd name="connsiteY20" fmla="*/ 6162875 h 6858000"/>
              <a:gd name="connsiteX21" fmla="*/ 524588 w 2422397"/>
              <a:gd name="connsiteY21" fmla="*/ 6111327 h 6858000"/>
              <a:gd name="connsiteX22" fmla="*/ 547843 w 2422397"/>
              <a:gd name="connsiteY22" fmla="*/ 6075666 h 6858000"/>
              <a:gd name="connsiteX23" fmla="*/ 562259 w 2422397"/>
              <a:gd name="connsiteY23" fmla="*/ 6054865 h 6858000"/>
              <a:gd name="connsiteX24" fmla="*/ 571463 w 2422397"/>
              <a:gd name="connsiteY24" fmla="*/ 6045606 h 6858000"/>
              <a:gd name="connsiteX25" fmla="*/ 573012 w 2422397"/>
              <a:gd name="connsiteY25" fmla="*/ 6046223 h 6858000"/>
              <a:gd name="connsiteX26" fmla="*/ 584071 w 2422397"/>
              <a:gd name="connsiteY26" fmla="*/ 5992286 h 6858000"/>
              <a:gd name="connsiteX27" fmla="*/ 587812 w 2422397"/>
              <a:gd name="connsiteY27" fmla="*/ 5987907 h 6858000"/>
              <a:gd name="connsiteX28" fmla="*/ 592115 w 2422397"/>
              <a:gd name="connsiteY28" fmla="*/ 5949187 h 6858000"/>
              <a:gd name="connsiteX29" fmla="*/ 595889 w 2422397"/>
              <a:gd name="connsiteY29" fmla="*/ 5931081 h 6858000"/>
              <a:gd name="connsiteX30" fmla="*/ 593758 w 2422397"/>
              <a:gd name="connsiteY30" fmla="*/ 5922047 h 6858000"/>
              <a:gd name="connsiteX31" fmla="*/ 600949 w 2422397"/>
              <a:gd name="connsiteY31" fmla="*/ 5897316 h 6858000"/>
              <a:gd name="connsiteX32" fmla="*/ 602981 w 2422397"/>
              <a:gd name="connsiteY32" fmla="*/ 5895955 h 6858000"/>
              <a:gd name="connsiteX33" fmla="*/ 604430 w 2422397"/>
              <a:gd name="connsiteY33" fmla="*/ 5870052 h 6858000"/>
              <a:gd name="connsiteX34" fmla="*/ 600218 w 2422397"/>
              <a:gd name="connsiteY34" fmla="*/ 5841702 h 6858000"/>
              <a:gd name="connsiteX35" fmla="*/ 678370 w 2422397"/>
              <a:gd name="connsiteY35" fmla="*/ 5652188 h 6858000"/>
              <a:gd name="connsiteX36" fmla="*/ 694129 w 2422397"/>
              <a:gd name="connsiteY36" fmla="*/ 5471630 h 6858000"/>
              <a:gd name="connsiteX37" fmla="*/ 723657 w 2422397"/>
              <a:gd name="connsiteY37" fmla="*/ 5356170 h 6858000"/>
              <a:gd name="connsiteX38" fmla="*/ 723661 w 2422397"/>
              <a:gd name="connsiteY38" fmla="*/ 5356076 h 6858000"/>
              <a:gd name="connsiteX39" fmla="*/ 720651 w 2422397"/>
              <a:gd name="connsiteY39" fmla="*/ 5331990 h 6858000"/>
              <a:gd name="connsiteX40" fmla="*/ 725358 w 2422397"/>
              <a:gd name="connsiteY40" fmla="*/ 5309193 h 6858000"/>
              <a:gd name="connsiteX41" fmla="*/ 726926 w 2422397"/>
              <a:gd name="connsiteY41" fmla="*/ 5311182 h 6858000"/>
              <a:gd name="connsiteX42" fmla="*/ 727761 w 2422397"/>
              <a:gd name="connsiteY42" fmla="*/ 5304702 h 6858000"/>
              <a:gd name="connsiteX43" fmla="*/ 732974 w 2422397"/>
              <a:gd name="connsiteY43" fmla="*/ 5303522 h 6858000"/>
              <a:gd name="connsiteX44" fmla="*/ 762873 w 2422397"/>
              <a:gd name="connsiteY44" fmla="*/ 5269094 h 6858000"/>
              <a:gd name="connsiteX45" fmla="*/ 784867 w 2422397"/>
              <a:gd name="connsiteY45" fmla="*/ 5235785 h 6858000"/>
              <a:gd name="connsiteX46" fmla="*/ 796271 w 2422397"/>
              <a:gd name="connsiteY46" fmla="*/ 5175473 h 6858000"/>
              <a:gd name="connsiteX47" fmla="*/ 821529 w 2422397"/>
              <a:gd name="connsiteY47" fmla="*/ 5012929 h 6858000"/>
              <a:gd name="connsiteX48" fmla="*/ 846340 w 2422397"/>
              <a:gd name="connsiteY48" fmla="*/ 4944976 h 6858000"/>
              <a:gd name="connsiteX49" fmla="*/ 840157 w 2422397"/>
              <a:gd name="connsiteY49" fmla="*/ 4872869 h 6858000"/>
              <a:gd name="connsiteX50" fmla="*/ 855718 w 2422397"/>
              <a:gd name="connsiteY50" fmla="*/ 4850916 h 6858000"/>
              <a:gd name="connsiteX51" fmla="*/ 858709 w 2422397"/>
              <a:gd name="connsiteY51" fmla="*/ 4847264 h 6858000"/>
              <a:gd name="connsiteX52" fmla="*/ 863990 w 2422397"/>
              <a:gd name="connsiteY52" fmla="*/ 4829718 h 6858000"/>
              <a:gd name="connsiteX53" fmla="*/ 873842 w 2422397"/>
              <a:gd name="connsiteY53" fmla="*/ 4828439 h 6858000"/>
              <a:gd name="connsiteX54" fmla="*/ 887779 w 2422397"/>
              <a:gd name="connsiteY54" fmla="*/ 4804655 h 6858000"/>
              <a:gd name="connsiteX55" fmla="*/ 893894 w 2422397"/>
              <a:gd name="connsiteY55" fmla="*/ 4777060 h 6858000"/>
              <a:gd name="connsiteX56" fmla="*/ 883546 w 2422397"/>
              <a:gd name="connsiteY56" fmla="*/ 4777089 h 6858000"/>
              <a:gd name="connsiteX57" fmla="*/ 883812 w 2422397"/>
              <a:gd name="connsiteY57" fmla="*/ 4774559 h 6858000"/>
              <a:gd name="connsiteX58" fmla="*/ 903401 w 2422397"/>
              <a:gd name="connsiteY58" fmla="*/ 4679442 h 6858000"/>
              <a:gd name="connsiteX59" fmla="*/ 916253 w 2422397"/>
              <a:gd name="connsiteY59" fmla="*/ 4651970 h 6858000"/>
              <a:gd name="connsiteX60" fmla="*/ 922608 w 2422397"/>
              <a:gd name="connsiteY60" fmla="*/ 4649785 h 6858000"/>
              <a:gd name="connsiteX61" fmla="*/ 924139 w 2422397"/>
              <a:gd name="connsiteY61" fmla="*/ 4631605 h 6858000"/>
              <a:gd name="connsiteX62" fmla="*/ 920872 w 2422397"/>
              <a:gd name="connsiteY62" fmla="*/ 4609075 h 6858000"/>
              <a:gd name="connsiteX63" fmla="*/ 941607 w 2422397"/>
              <a:gd name="connsiteY63" fmla="*/ 4514226 h 6858000"/>
              <a:gd name="connsiteX64" fmla="*/ 957889 w 2422397"/>
              <a:gd name="connsiteY64" fmla="*/ 4481699 h 6858000"/>
              <a:gd name="connsiteX65" fmla="*/ 974975 w 2422397"/>
              <a:gd name="connsiteY65" fmla="*/ 4433921 h 6858000"/>
              <a:gd name="connsiteX66" fmla="*/ 1011638 w 2422397"/>
              <a:gd name="connsiteY66" fmla="*/ 4352312 h 6858000"/>
              <a:gd name="connsiteX67" fmla="*/ 1049579 w 2422397"/>
              <a:gd name="connsiteY67" fmla="*/ 4237953 h 6858000"/>
              <a:gd name="connsiteX68" fmla="*/ 1041314 w 2422397"/>
              <a:gd name="connsiteY68" fmla="*/ 4139706 h 6858000"/>
              <a:gd name="connsiteX69" fmla="*/ 1049328 w 2422397"/>
              <a:gd name="connsiteY69" fmla="*/ 4134671 h 6858000"/>
              <a:gd name="connsiteX70" fmla="*/ 1061133 w 2422397"/>
              <a:gd name="connsiteY70" fmla="*/ 4074160 h 6858000"/>
              <a:gd name="connsiteX71" fmla="*/ 1059121 w 2422397"/>
              <a:gd name="connsiteY71" fmla="*/ 3844497 h 6858000"/>
              <a:gd name="connsiteX72" fmla="*/ 1083386 w 2422397"/>
              <a:gd name="connsiteY72" fmla="*/ 3726730 h 6858000"/>
              <a:gd name="connsiteX73" fmla="*/ 1098990 w 2422397"/>
              <a:gd name="connsiteY73" fmla="*/ 3687782 h 6858000"/>
              <a:gd name="connsiteX74" fmla="*/ 1124701 w 2422397"/>
              <a:gd name="connsiteY74" fmla="*/ 3622348 h 6858000"/>
              <a:gd name="connsiteX75" fmla="*/ 1161137 w 2422397"/>
              <a:gd name="connsiteY75" fmla="*/ 3580464 h 6858000"/>
              <a:gd name="connsiteX76" fmla="*/ 1175812 w 2422397"/>
              <a:gd name="connsiteY76" fmla="*/ 3522969 h 6858000"/>
              <a:gd name="connsiteX77" fmla="*/ 1156951 w 2422397"/>
              <a:gd name="connsiteY77" fmla="*/ 3500538 h 6858000"/>
              <a:gd name="connsiteX78" fmla="*/ 1179877 w 2422397"/>
              <a:gd name="connsiteY78" fmla="*/ 3441984 h 6858000"/>
              <a:gd name="connsiteX79" fmla="*/ 1217096 w 2422397"/>
              <a:gd name="connsiteY79" fmla="*/ 3354156 h 6858000"/>
              <a:gd name="connsiteX80" fmla="*/ 1232811 w 2422397"/>
              <a:gd name="connsiteY80" fmla="*/ 3301153 h 6858000"/>
              <a:gd name="connsiteX81" fmla="*/ 1281985 w 2422397"/>
              <a:gd name="connsiteY81" fmla="*/ 3158933 h 6858000"/>
              <a:gd name="connsiteX82" fmla="*/ 1335997 w 2422397"/>
              <a:gd name="connsiteY82" fmla="*/ 3018423 h 6858000"/>
              <a:gd name="connsiteX83" fmla="*/ 1394864 w 2422397"/>
              <a:gd name="connsiteY83" fmla="*/ 2946152 h 6858000"/>
              <a:gd name="connsiteX84" fmla="*/ 1436360 w 2422397"/>
              <a:gd name="connsiteY84" fmla="*/ 2829469 h 6858000"/>
              <a:gd name="connsiteX85" fmla="*/ 1447242 w 2422397"/>
              <a:gd name="connsiteY85" fmla="*/ 2811546 h 6858000"/>
              <a:gd name="connsiteX86" fmla="*/ 1449881 w 2422397"/>
              <a:gd name="connsiteY86" fmla="*/ 2781535 h 6858000"/>
              <a:gd name="connsiteX87" fmla="*/ 1459218 w 2422397"/>
              <a:gd name="connsiteY87" fmla="*/ 2660724 h 6858000"/>
              <a:gd name="connsiteX88" fmla="*/ 1455455 w 2422397"/>
              <a:gd name="connsiteY88" fmla="*/ 2560980 h 6858000"/>
              <a:gd name="connsiteX89" fmla="*/ 1497362 w 2422397"/>
              <a:gd name="connsiteY89" fmla="*/ 2456303 h 6858000"/>
              <a:gd name="connsiteX90" fmla="*/ 1507343 w 2422397"/>
              <a:gd name="connsiteY90" fmla="*/ 2385923 h 6858000"/>
              <a:gd name="connsiteX91" fmla="*/ 1499931 w 2422397"/>
              <a:gd name="connsiteY91" fmla="*/ 2260635 h 6858000"/>
              <a:gd name="connsiteX92" fmla="*/ 1582995 w 2422397"/>
              <a:gd name="connsiteY92" fmla="*/ 2133393 h 6858000"/>
              <a:gd name="connsiteX93" fmla="*/ 1580647 w 2422397"/>
              <a:gd name="connsiteY93" fmla="*/ 2069584 h 6858000"/>
              <a:gd name="connsiteX94" fmla="*/ 1569289 w 2422397"/>
              <a:gd name="connsiteY94" fmla="*/ 2032263 h 6858000"/>
              <a:gd name="connsiteX95" fmla="*/ 1571917 w 2422397"/>
              <a:gd name="connsiteY95" fmla="*/ 1903700 h 6858000"/>
              <a:gd name="connsiteX96" fmla="*/ 1564944 w 2422397"/>
              <a:gd name="connsiteY96" fmla="*/ 1821321 h 6858000"/>
              <a:gd name="connsiteX97" fmla="*/ 1579022 w 2422397"/>
              <a:gd name="connsiteY97" fmla="*/ 1718757 h 6858000"/>
              <a:gd name="connsiteX98" fmla="*/ 1590196 w 2422397"/>
              <a:gd name="connsiteY98" fmla="*/ 1595914 h 6858000"/>
              <a:gd name="connsiteX99" fmla="*/ 1624363 w 2422397"/>
              <a:gd name="connsiteY99" fmla="*/ 1502483 h 6858000"/>
              <a:gd name="connsiteX100" fmla="*/ 1631539 w 2422397"/>
              <a:gd name="connsiteY100" fmla="*/ 1431520 h 6858000"/>
              <a:gd name="connsiteX101" fmla="*/ 1646296 w 2422397"/>
              <a:gd name="connsiteY101" fmla="*/ 1333057 h 6858000"/>
              <a:gd name="connsiteX102" fmla="*/ 1659787 w 2422397"/>
              <a:gd name="connsiteY102" fmla="*/ 1197540 h 6858000"/>
              <a:gd name="connsiteX103" fmla="*/ 1706993 w 2422397"/>
              <a:gd name="connsiteY103" fmla="*/ 1104797 h 6858000"/>
              <a:gd name="connsiteX104" fmla="*/ 1777273 w 2422397"/>
              <a:gd name="connsiteY104" fmla="*/ 916268 h 6858000"/>
              <a:gd name="connsiteX105" fmla="*/ 1850836 w 2422397"/>
              <a:gd name="connsiteY105" fmla="*/ 802826 h 6858000"/>
              <a:gd name="connsiteX106" fmla="*/ 1911831 w 2422397"/>
              <a:gd name="connsiteY106" fmla="*/ 696577 h 6858000"/>
              <a:gd name="connsiteX107" fmla="*/ 1942209 w 2422397"/>
              <a:gd name="connsiteY107" fmla="*/ 575807 h 6858000"/>
              <a:gd name="connsiteX108" fmla="*/ 1951374 w 2422397"/>
              <a:gd name="connsiteY108" fmla="*/ 556682 h 6858000"/>
              <a:gd name="connsiteX109" fmla="*/ 1951170 w 2422397"/>
              <a:gd name="connsiteY109" fmla="*/ 526639 h 6858000"/>
              <a:gd name="connsiteX110" fmla="*/ 1949059 w 2422397"/>
              <a:gd name="connsiteY110" fmla="*/ 405872 h 6858000"/>
              <a:gd name="connsiteX111" fmla="*/ 1935866 w 2422397"/>
              <a:gd name="connsiteY111" fmla="*/ 307622 h 6858000"/>
              <a:gd name="connsiteX112" fmla="*/ 1967790 w 2422397"/>
              <a:gd name="connsiteY112" fmla="*/ 198682 h 6858000"/>
              <a:gd name="connsiteX113" fmla="*/ 1971093 w 2422397"/>
              <a:gd name="connsiteY113" fmla="*/ 127747 h 6858000"/>
              <a:gd name="connsiteX114" fmla="*/ 1951841 w 2422397"/>
              <a:gd name="connsiteY114" fmla="*/ 4678 h 6858000"/>
              <a:gd name="connsiteX115" fmla="*/ 1953649 w 2422397"/>
              <a:gd name="connsiteY115"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43949 w 2422397"/>
              <a:gd name="connsiteY16" fmla="*/ 6218313 h 6858000"/>
              <a:gd name="connsiteX17" fmla="*/ 478259 w 2422397"/>
              <a:gd name="connsiteY17" fmla="*/ 6183918 h 6858000"/>
              <a:gd name="connsiteX18" fmla="*/ 482177 w 2422397"/>
              <a:gd name="connsiteY18" fmla="*/ 6173358 h 6858000"/>
              <a:gd name="connsiteX19" fmla="*/ 482556 w 2422397"/>
              <a:gd name="connsiteY19" fmla="*/ 6173443 h 6858000"/>
              <a:gd name="connsiteX20" fmla="*/ 485673 w 2422397"/>
              <a:gd name="connsiteY20" fmla="*/ 6162875 h 6858000"/>
              <a:gd name="connsiteX21" fmla="*/ 524588 w 2422397"/>
              <a:gd name="connsiteY21" fmla="*/ 6111327 h 6858000"/>
              <a:gd name="connsiteX22" fmla="*/ 547843 w 2422397"/>
              <a:gd name="connsiteY22" fmla="*/ 6075666 h 6858000"/>
              <a:gd name="connsiteX23" fmla="*/ 562259 w 2422397"/>
              <a:gd name="connsiteY23" fmla="*/ 6054865 h 6858000"/>
              <a:gd name="connsiteX24" fmla="*/ 571463 w 2422397"/>
              <a:gd name="connsiteY24" fmla="*/ 6045606 h 6858000"/>
              <a:gd name="connsiteX25" fmla="*/ 573012 w 2422397"/>
              <a:gd name="connsiteY25" fmla="*/ 6046223 h 6858000"/>
              <a:gd name="connsiteX26" fmla="*/ 584071 w 2422397"/>
              <a:gd name="connsiteY26" fmla="*/ 5992286 h 6858000"/>
              <a:gd name="connsiteX27" fmla="*/ 587812 w 2422397"/>
              <a:gd name="connsiteY27" fmla="*/ 5987907 h 6858000"/>
              <a:gd name="connsiteX28" fmla="*/ 592115 w 2422397"/>
              <a:gd name="connsiteY28" fmla="*/ 5949187 h 6858000"/>
              <a:gd name="connsiteX29" fmla="*/ 595889 w 2422397"/>
              <a:gd name="connsiteY29" fmla="*/ 5931081 h 6858000"/>
              <a:gd name="connsiteX30" fmla="*/ 593758 w 2422397"/>
              <a:gd name="connsiteY30" fmla="*/ 5922047 h 6858000"/>
              <a:gd name="connsiteX31" fmla="*/ 600949 w 2422397"/>
              <a:gd name="connsiteY31" fmla="*/ 5897316 h 6858000"/>
              <a:gd name="connsiteX32" fmla="*/ 602981 w 2422397"/>
              <a:gd name="connsiteY32" fmla="*/ 5895955 h 6858000"/>
              <a:gd name="connsiteX33" fmla="*/ 604430 w 2422397"/>
              <a:gd name="connsiteY33" fmla="*/ 5870052 h 6858000"/>
              <a:gd name="connsiteX34" fmla="*/ 631983 w 2422397"/>
              <a:gd name="connsiteY34" fmla="*/ 5814475 h 6858000"/>
              <a:gd name="connsiteX35" fmla="*/ 678370 w 2422397"/>
              <a:gd name="connsiteY35" fmla="*/ 5652188 h 6858000"/>
              <a:gd name="connsiteX36" fmla="*/ 694129 w 2422397"/>
              <a:gd name="connsiteY36" fmla="*/ 5471630 h 6858000"/>
              <a:gd name="connsiteX37" fmla="*/ 723657 w 2422397"/>
              <a:gd name="connsiteY37" fmla="*/ 5356170 h 6858000"/>
              <a:gd name="connsiteX38" fmla="*/ 723661 w 2422397"/>
              <a:gd name="connsiteY38" fmla="*/ 5356076 h 6858000"/>
              <a:gd name="connsiteX39" fmla="*/ 720651 w 2422397"/>
              <a:gd name="connsiteY39" fmla="*/ 5331990 h 6858000"/>
              <a:gd name="connsiteX40" fmla="*/ 725358 w 2422397"/>
              <a:gd name="connsiteY40" fmla="*/ 5309193 h 6858000"/>
              <a:gd name="connsiteX41" fmla="*/ 726926 w 2422397"/>
              <a:gd name="connsiteY41" fmla="*/ 5311182 h 6858000"/>
              <a:gd name="connsiteX42" fmla="*/ 727761 w 2422397"/>
              <a:gd name="connsiteY42" fmla="*/ 5304702 h 6858000"/>
              <a:gd name="connsiteX43" fmla="*/ 732974 w 2422397"/>
              <a:gd name="connsiteY43" fmla="*/ 5303522 h 6858000"/>
              <a:gd name="connsiteX44" fmla="*/ 762873 w 2422397"/>
              <a:gd name="connsiteY44" fmla="*/ 5269094 h 6858000"/>
              <a:gd name="connsiteX45" fmla="*/ 784867 w 2422397"/>
              <a:gd name="connsiteY45" fmla="*/ 5235785 h 6858000"/>
              <a:gd name="connsiteX46" fmla="*/ 796271 w 2422397"/>
              <a:gd name="connsiteY46" fmla="*/ 5175473 h 6858000"/>
              <a:gd name="connsiteX47" fmla="*/ 821529 w 2422397"/>
              <a:gd name="connsiteY47" fmla="*/ 5012929 h 6858000"/>
              <a:gd name="connsiteX48" fmla="*/ 846340 w 2422397"/>
              <a:gd name="connsiteY48" fmla="*/ 4944976 h 6858000"/>
              <a:gd name="connsiteX49" fmla="*/ 840157 w 2422397"/>
              <a:gd name="connsiteY49" fmla="*/ 4872869 h 6858000"/>
              <a:gd name="connsiteX50" fmla="*/ 855718 w 2422397"/>
              <a:gd name="connsiteY50" fmla="*/ 4850916 h 6858000"/>
              <a:gd name="connsiteX51" fmla="*/ 858709 w 2422397"/>
              <a:gd name="connsiteY51" fmla="*/ 4847264 h 6858000"/>
              <a:gd name="connsiteX52" fmla="*/ 863990 w 2422397"/>
              <a:gd name="connsiteY52" fmla="*/ 4829718 h 6858000"/>
              <a:gd name="connsiteX53" fmla="*/ 873842 w 2422397"/>
              <a:gd name="connsiteY53" fmla="*/ 4828439 h 6858000"/>
              <a:gd name="connsiteX54" fmla="*/ 887779 w 2422397"/>
              <a:gd name="connsiteY54" fmla="*/ 4804655 h 6858000"/>
              <a:gd name="connsiteX55" fmla="*/ 893894 w 2422397"/>
              <a:gd name="connsiteY55" fmla="*/ 4777060 h 6858000"/>
              <a:gd name="connsiteX56" fmla="*/ 883546 w 2422397"/>
              <a:gd name="connsiteY56" fmla="*/ 4777089 h 6858000"/>
              <a:gd name="connsiteX57" fmla="*/ 883812 w 2422397"/>
              <a:gd name="connsiteY57" fmla="*/ 4774559 h 6858000"/>
              <a:gd name="connsiteX58" fmla="*/ 903401 w 2422397"/>
              <a:gd name="connsiteY58" fmla="*/ 4679442 h 6858000"/>
              <a:gd name="connsiteX59" fmla="*/ 916253 w 2422397"/>
              <a:gd name="connsiteY59" fmla="*/ 4651970 h 6858000"/>
              <a:gd name="connsiteX60" fmla="*/ 922608 w 2422397"/>
              <a:gd name="connsiteY60" fmla="*/ 4649785 h 6858000"/>
              <a:gd name="connsiteX61" fmla="*/ 924139 w 2422397"/>
              <a:gd name="connsiteY61" fmla="*/ 4631605 h 6858000"/>
              <a:gd name="connsiteX62" fmla="*/ 920872 w 2422397"/>
              <a:gd name="connsiteY62" fmla="*/ 4609075 h 6858000"/>
              <a:gd name="connsiteX63" fmla="*/ 941607 w 2422397"/>
              <a:gd name="connsiteY63" fmla="*/ 4514226 h 6858000"/>
              <a:gd name="connsiteX64" fmla="*/ 957889 w 2422397"/>
              <a:gd name="connsiteY64" fmla="*/ 4481699 h 6858000"/>
              <a:gd name="connsiteX65" fmla="*/ 974975 w 2422397"/>
              <a:gd name="connsiteY65" fmla="*/ 4433921 h 6858000"/>
              <a:gd name="connsiteX66" fmla="*/ 1011638 w 2422397"/>
              <a:gd name="connsiteY66" fmla="*/ 4352312 h 6858000"/>
              <a:gd name="connsiteX67" fmla="*/ 1049579 w 2422397"/>
              <a:gd name="connsiteY67" fmla="*/ 4237953 h 6858000"/>
              <a:gd name="connsiteX68" fmla="*/ 1041314 w 2422397"/>
              <a:gd name="connsiteY68" fmla="*/ 4139706 h 6858000"/>
              <a:gd name="connsiteX69" fmla="*/ 1049328 w 2422397"/>
              <a:gd name="connsiteY69" fmla="*/ 4134671 h 6858000"/>
              <a:gd name="connsiteX70" fmla="*/ 1061133 w 2422397"/>
              <a:gd name="connsiteY70" fmla="*/ 4074160 h 6858000"/>
              <a:gd name="connsiteX71" fmla="*/ 1059121 w 2422397"/>
              <a:gd name="connsiteY71" fmla="*/ 3844497 h 6858000"/>
              <a:gd name="connsiteX72" fmla="*/ 1083386 w 2422397"/>
              <a:gd name="connsiteY72" fmla="*/ 3726730 h 6858000"/>
              <a:gd name="connsiteX73" fmla="*/ 1098990 w 2422397"/>
              <a:gd name="connsiteY73" fmla="*/ 3687782 h 6858000"/>
              <a:gd name="connsiteX74" fmla="*/ 1124701 w 2422397"/>
              <a:gd name="connsiteY74" fmla="*/ 3622348 h 6858000"/>
              <a:gd name="connsiteX75" fmla="*/ 1161137 w 2422397"/>
              <a:gd name="connsiteY75" fmla="*/ 3580464 h 6858000"/>
              <a:gd name="connsiteX76" fmla="*/ 1175812 w 2422397"/>
              <a:gd name="connsiteY76" fmla="*/ 3522969 h 6858000"/>
              <a:gd name="connsiteX77" fmla="*/ 1156951 w 2422397"/>
              <a:gd name="connsiteY77" fmla="*/ 3500538 h 6858000"/>
              <a:gd name="connsiteX78" fmla="*/ 1179877 w 2422397"/>
              <a:gd name="connsiteY78" fmla="*/ 3441984 h 6858000"/>
              <a:gd name="connsiteX79" fmla="*/ 1217096 w 2422397"/>
              <a:gd name="connsiteY79" fmla="*/ 3354156 h 6858000"/>
              <a:gd name="connsiteX80" fmla="*/ 1232811 w 2422397"/>
              <a:gd name="connsiteY80" fmla="*/ 3301153 h 6858000"/>
              <a:gd name="connsiteX81" fmla="*/ 1281985 w 2422397"/>
              <a:gd name="connsiteY81" fmla="*/ 3158933 h 6858000"/>
              <a:gd name="connsiteX82" fmla="*/ 1335997 w 2422397"/>
              <a:gd name="connsiteY82" fmla="*/ 3018423 h 6858000"/>
              <a:gd name="connsiteX83" fmla="*/ 1394864 w 2422397"/>
              <a:gd name="connsiteY83" fmla="*/ 2946152 h 6858000"/>
              <a:gd name="connsiteX84" fmla="*/ 1436360 w 2422397"/>
              <a:gd name="connsiteY84" fmla="*/ 2829469 h 6858000"/>
              <a:gd name="connsiteX85" fmla="*/ 1447242 w 2422397"/>
              <a:gd name="connsiteY85" fmla="*/ 2811546 h 6858000"/>
              <a:gd name="connsiteX86" fmla="*/ 1449881 w 2422397"/>
              <a:gd name="connsiteY86" fmla="*/ 2781535 h 6858000"/>
              <a:gd name="connsiteX87" fmla="*/ 1459218 w 2422397"/>
              <a:gd name="connsiteY87" fmla="*/ 2660724 h 6858000"/>
              <a:gd name="connsiteX88" fmla="*/ 1455455 w 2422397"/>
              <a:gd name="connsiteY88" fmla="*/ 2560980 h 6858000"/>
              <a:gd name="connsiteX89" fmla="*/ 1497362 w 2422397"/>
              <a:gd name="connsiteY89" fmla="*/ 2456303 h 6858000"/>
              <a:gd name="connsiteX90" fmla="*/ 1507343 w 2422397"/>
              <a:gd name="connsiteY90" fmla="*/ 2385923 h 6858000"/>
              <a:gd name="connsiteX91" fmla="*/ 1499931 w 2422397"/>
              <a:gd name="connsiteY91" fmla="*/ 2260635 h 6858000"/>
              <a:gd name="connsiteX92" fmla="*/ 1582995 w 2422397"/>
              <a:gd name="connsiteY92" fmla="*/ 2133393 h 6858000"/>
              <a:gd name="connsiteX93" fmla="*/ 1580647 w 2422397"/>
              <a:gd name="connsiteY93" fmla="*/ 2069584 h 6858000"/>
              <a:gd name="connsiteX94" fmla="*/ 1569289 w 2422397"/>
              <a:gd name="connsiteY94" fmla="*/ 2032263 h 6858000"/>
              <a:gd name="connsiteX95" fmla="*/ 1571917 w 2422397"/>
              <a:gd name="connsiteY95" fmla="*/ 1903700 h 6858000"/>
              <a:gd name="connsiteX96" fmla="*/ 1564944 w 2422397"/>
              <a:gd name="connsiteY96" fmla="*/ 1821321 h 6858000"/>
              <a:gd name="connsiteX97" fmla="*/ 1579022 w 2422397"/>
              <a:gd name="connsiteY97" fmla="*/ 1718757 h 6858000"/>
              <a:gd name="connsiteX98" fmla="*/ 1590196 w 2422397"/>
              <a:gd name="connsiteY98" fmla="*/ 1595914 h 6858000"/>
              <a:gd name="connsiteX99" fmla="*/ 1624363 w 2422397"/>
              <a:gd name="connsiteY99" fmla="*/ 1502483 h 6858000"/>
              <a:gd name="connsiteX100" fmla="*/ 1631539 w 2422397"/>
              <a:gd name="connsiteY100" fmla="*/ 1431520 h 6858000"/>
              <a:gd name="connsiteX101" fmla="*/ 1646296 w 2422397"/>
              <a:gd name="connsiteY101" fmla="*/ 1333057 h 6858000"/>
              <a:gd name="connsiteX102" fmla="*/ 1659787 w 2422397"/>
              <a:gd name="connsiteY102" fmla="*/ 1197540 h 6858000"/>
              <a:gd name="connsiteX103" fmla="*/ 1706993 w 2422397"/>
              <a:gd name="connsiteY103" fmla="*/ 1104797 h 6858000"/>
              <a:gd name="connsiteX104" fmla="*/ 1777273 w 2422397"/>
              <a:gd name="connsiteY104" fmla="*/ 916268 h 6858000"/>
              <a:gd name="connsiteX105" fmla="*/ 1850836 w 2422397"/>
              <a:gd name="connsiteY105" fmla="*/ 802826 h 6858000"/>
              <a:gd name="connsiteX106" fmla="*/ 1911831 w 2422397"/>
              <a:gd name="connsiteY106" fmla="*/ 696577 h 6858000"/>
              <a:gd name="connsiteX107" fmla="*/ 1942209 w 2422397"/>
              <a:gd name="connsiteY107" fmla="*/ 575807 h 6858000"/>
              <a:gd name="connsiteX108" fmla="*/ 1951374 w 2422397"/>
              <a:gd name="connsiteY108" fmla="*/ 556682 h 6858000"/>
              <a:gd name="connsiteX109" fmla="*/ 1951170 w 2422397"/>
              <a:gd name="connsiteY109" fmla="*/ 526639 h 6858000"/>
              <a:gd name="connsiteX110" fmla="*/ 1949059 w 2422397"/>
              <a:gd name="connsiteY110" fmla="*/ 405872 h 6858000"/>
              <a:gd name="connsiteX111" fmla="*/ 1935866 w 2422397"/>
              <a:gd name="connsiteY111" fmla="*/ 307622 h 6858000"/>
              <a:gd name="connsiteX112" fmla="*/ 1967790 w 2422397"/>
              <a:gd name="connsiteY112" fmla="*/ 198682 h 6858000"/>
              <a:gd name="connsiteX113" fmla="*/ 1971093 w 2422397"/>
              <a:gd name="connsiteY113" fmla="*/ 127747 h 6858000"/>
              <a:gd name="connsiteX114" fmla="*/ 1951841 w 2422397"/>
              <a:gd name="connsiteY114" fmla="*/ 4678 h 6858000"/>
              <a:gd name="connsiteX115" fmla="*/ 1953649 w 2422397"/>
              <a:gd name="connsiteY115"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43949 w 2422397"/>
              <a:gd name="connsiteY16" fmla="*/ 6218313 h 6858000"/>
              <a:gd name="connsiteX17" fmla="*/ 478259 w 2422397"/>
              <a:gd name="connsiteY17" fmla="*/ 6183918 h 6858000"/>
              <a:gd name="connsiteX18" fmla="*/ 482177 w 2422397"/>
              <a:gd name="connsiteY18" fmla="*/ 6173358 h 6858000"/>
              <a:gd name="connsiteX19" fmla="*/ 482556 w 2422397"/>
              <a:gd name="connsiteY19" fmla="*/ 6173443 h 6858000"/>
              <a:gd name="connsiteX20" fmla="*/ 485673 w 2422397"/>
              <a:gd name="connsiteY20" fmla="*/ 6162875 h 6858000"/>
              <a:gd name="connsiteX21" fmla="*/ 524588 w 2422397"/>
              <a:gd name="connsiteY21" fmla="*/ 6111327 h 6858000"/>
              <a:gd name="connsiteX22" fmla="*/ 547843 w 2422397"/>
              <a:gd name="connsiteY22" fmla="*/ 6075666 h 6858000"/>
              <a:gd name="connsiteX23" fmla="*/ 562259 w 2422397"/>
              <a:gd name="connsiteY23" fmla="*/ 6054865 h 6858000"/>
              <a:gd name="connsiteX24" fmla="*/ 571463 w 2422397"/>
              <a:gd name="connsiteY24" fmla="*/ 6045606 h 6858000"/>
              <a:gd name="connsiteX25" fmla="*/ 573012 w 2422397"/>
              <a:gd name="connsiteY25" fmla="*/ 6046223 h 6858000"/>
              <a:gd name="connsiteX26" fmla="*/ 584071 w 2422397"/>
              <a:gd name="connsiteY26" fmla="*/ 5992286 h 6858000"/>
              <a:gd name="connsiteX27" fmla="*/ 587812 w 2422397"/>
              <a:gd name="connsiteY27" fmla="*/ 5987907 h 6858000"/>
              <a:gd name="connsiteX28" fmla="*/ 592115 w 2422397"/>
              <a:gd name="connsiteY28" fmla="*/ 5949187 h 6858000"/>
              <a:gd name="connsiteX29" fmla="*/ 595889 w 2422397"/>
              <a:gd name="connsiteY29" fmla="*/ 5931081 h 6858000"/>
              <a:gd name="connsiteX30" fmla="*/ 593758 w 2422397"/>
              <a:gd name="connsiteY30" fmla="*/ 5922047 h 6858000"/>
              <a:gd name="connsiteX31" fmla="*/ 600949 w 2422397"/>
              <a:gd name="connsiteY31" fmla="*/ 5897316 h 6858000"/>
              <a:gd name="connsiteX32" fmla="*/ 602981 w 2422397"/>
              <a:gd name="connsiteY32" fmla="*/ 5895955 h 6858000"/>
              <a:gd name="connsiteX33" fmla="*/ 604430 w 2422397"/>
              <a:gd name="connsiteY33" fmla="*/ 5870052 h 6858000"/>
              <a:gd name="connsiteX34" fmla="*/ 631983 w 2422397"/>
              <a:gd name="connsiteY34" fmla="*/ 5814475 h 6858000"/>
              <a:gd name="connsiteX35" fmla="*/ 678370 w 2422397"/>
              <a:gd name="connsiteY35" fmla="*/ 5652188 h 6858000"/>
              <a:gd name="connsiteX36" fmla="*/ 694129 w 2422397"/>
              <a:gd name="connsiteY36" fmla="*/ 5471630 h 6858000"/>
              <a:gd name="connsiteX37" fmla="*/ 723657 w 2422397"/>
              <a:gd name="connsiteY37" fmla="*/ 5356170 h 6858000"/>
              <a:gd name="connsiteX38" fmla="*/ 723661 w 2422397"/>
              <a:gd name="connsiteY38" fmla="*/ 5356076 h 6858000"/>
              <a:gd name="connsiteX39" fmla="*/ 720651 w 2422397"/>
              <a:gd name="connsiteY39" fmla="*/ 5331990 h 6858000"/>
              <a:gd name="connsiteX40" fmla="*/ 725358 w 2422397"/>
              <a:gd name="connsiteY40" fmla="*/ 5309193 h 6858000"/>
              <a:gd name="connsiteX41" fmla="*/ 726926 w 2422397"/>
              <a:gd name="connsiteY41" fmla="*/ 5311182 h 6858000"/>
              <a:gd name="connsiteX42" fmla="*/ 727761 w 2422397"/>
              <a:gd name="connsiteY42" fmla="*/ 5304702 h 6858000"/>
              <a:gd name="connsiteX43" fmla="*/ 732974 w 2422397"/>
              <a:gd name="connsiteY43" fmla="*/ 5303522 h 6858000"/>
              <a:gd name="connsiteX44" fmla="*/ 762873 w 2422397"/>
              <a:gd name="connsiteY44" fmla="*/ 5269094 h 6858000"/>
              <a:gd name="connsiteX45" fmla="*/ 784867 w 2422397"/>
              <a:gd name="connsiteY45" fmla="*/ 5235785 h 6858000"/>
              <a:gd name="connsiteX46" fmla="*/ 796271 w 2422397"/>
              <a:gd name="connsiteY46" fmla="*/ 5175473 h 6858000"/>
              <a:gd name="connsiteX47" fmla="*/ 821529 w 2422397"/>
              <a:gd name="connsiteY47" fmla="*/ 5012929 h 6858000"/>
              <a:gd name="connsiteX48" fmla="*/ 846340 w 2422397"/>
              <a:gd name="connsiteY48" fmla="*/ 4944976 h 6858000"/>
              <a:gd name="connsiteX49" fmla="*/ 840157 w 2422397"/>
              <a:gd name="connsiteY49" fmla="*/ 4872869 h 6858000"/>
              <a:gd name="connsiteX50" fmla="*/ 855718 w 2422397"/>
              <a:gd name="connsiteY50" fmla="*/ 4850916 h 6858000"/>
              <a:gd name="connsiteX51" fmla="*/ 858709 w 2422397"/>
              <a:gd name="connsiteY51" fmla="*/ 4847264 h 6858000"/>
              <a:gd name="connsiteX52" fmla="*/ 863990 w 2422397"/>
              <a:gd name="connsiteY52" fmla="*/ 4829718 h 6858000"/>
              <a:gd name="connsiteX53" fmla="*/ 873842 w 2422397"/>
              <a:gd name="connsiteY53" fmla="*/ 4828439 h 6858000"/>
              <a:gd name="connsiteX54" fmla="*/ 887779 w 2422397"/>
              <a:gd name="connsiteY54" fmla="*/ 4804655 h 6858000"/>
              <a:gd name="connsiteX55" fmla="*/ 893894 w 2422397"/>
              <a:gd name="connsiteY55" fmla="*/ 4777060 h 6858000"/>
              <a:gd name="connsiteX56" fmla="*/ 883546 w 2422397"/>
              <a:gd name="connsiteY56" fmla="*/ 4777089 h 6858000"/>
              <a:gd name="connsiteX57" fmla="*/ 883812 w 2422397"/>
              <a:gd name="connsiteY57" fmla="*/ 4774559 h 6858000"/>
              <a:gd name="connsiteX58" fmla="*/ 903401 w 2422397"/>
              <a:gd name="connsiteY58" fmla="*/ 4679442 h 6858000"/>
              <a:gd name="connsiteX59" fmla="*/ 916253 w 2422397"/>
              <a:gd name="connsiteY59" fmla="*/ 4651970 h 6858000"/>
              <a:gd name="connsiteX60" fmla="*/ 922608 w 2422397"/>
              <a:gd name="connsiteY60" fmla="*/ 4649785 h 6858000"/>
              <a:gd name="connsiteX61" fmla="*/ 924139 w 2422397"/>
              <a:gd name="connsiteY61" fmla="*/ 4631605 h 6858000"/>
              <a:gd name="connsiteX62" fmla="*/ 920872 w 2422397"/>
              <a:gd name="connsiteY62" fmla="*/ 4609075 h 6858000"/>
              <a:gd name="connsiteX63" fmla="*/ 941607 w 2422397"/>
              <a:gd name="connsiteY63" fmla="*/ 4514226 h 6858000"/>
              <a:gd name="connsiteX64" fmla="*/ 957889 w 2422397"/>
              <a:gd name="connsiteY64" fmla="*/ 4481699 h 6858000"/>
              <a:gd name="connsiteX65" fmla="*/ 974975 w 2422397"/>
              <a:gd name="connsiteY65" fmla="*/ 4433921 h 6858000"/>
              <a:gd name="connsiteX66" fmla="*/ 1011638 w 2422397"/>
              <a:gd name="connsiteY66" fmla="*/ 4352312 h 6858000"/>
              <a:gd name="connsiteX67" fmla="*/ 1049579 w 2422397"/>
              <a:gd name="connsiteY67" fmla="*/ 4237953 h 6858000"/>
              <a:gd name="connsiteX68" fmla="*/ 1041314 w 2422397"/>
              <a:gd name="connsiteY68" fmla="*/ 4139706 h 6858000"/>
              <a:gd name="connsiteX69" fmla="*/ 1049328 w 2422397"/>
              <a:gd name="connsiteY69" fmla="*/ 4134671 h 6858000"/>
              <a:gd name="connsiteX70" fmla="*/ 1061133 w 2422397"/>
              <a:gd name="connsiteY70" fmla="*/ 4074160 h 6858000"/>
              <a:gd name="connsiteX71" fmla="*/ 1059121 w 2422397"/>
              <a:gd name="connsiteY71" fmla="*/ 3844497 h 6858000"/>
              <a:gd name="connsiteX72" fmla="*/ 1083386 w 2422397"/>
              <a:gd name="connsiteY72" fmla="*/ 3726730 h 6858000"/>
              <a:gd name="connsiteX73" fmla="*/ 1098990 w 2422397"/>
              <a:gd name="connsiteY73" fmla="*/ 3687782 h 6858000"/>
              <a:gd name="connsiteX74" fmla="*/ 1124701 w 2422397"/>
              <a:gd name="connsiteY74" fmla="*/ 3622348 h 6858000"/>
              <a:gd name="connsiteX75" fmla="*/ 1161137 w 2422397"/>
              <a:gd name="connsiteY75" fmla="*/ 3580464 h 6858000"/>
              <a:gd name="connsiteX76" fmla="*/ 1175812 w 2422397"/>
              <a:gd name="connsiteY76" fmla="*/ 3522969 h 6858000"/>
              <a:gd name="connsiteX77" fmla="*/ 1156951 w 2422397"/>
              <a:gd name="connsiteY77" fmla="*/ 3500538 h 6858000"/>
              <a:gd name="connsiteX78" fmla="*/ 1179877 w 2422397"/>
              <a:gd name="connsiteY78" fmla="*/ 3441984 h 6858000"/>
              <a:gd name="connsiteX79" fmla="*/ 1217096 w 2422397"/>
              <a:gd name="connsiteY79" fmla="*/ 3354156 h 6858000"/>
              <a:gd name="connsiteX80" fmla="*/ 1232811 w 2422397"/>
              <a:gd name="connsiteY80" fmla="*/ 3301153 h 6858000"/>
              <a:gd name="connsiteX81" fmla="*/ 1281985 w 2422397"/>
              <a:gd name="connsiteY81" fmla="*/ 3158933 h 6858000"/>
              <a:gd name="connsiteX82" fmla="*/ 1335997 w 2422397"/>
              <a:gd name="connsiteY82" fmla="*/ 3018423 h 6858000"/>
              <a:gd name="connsiteX83" fmla="*/ 1394864 w 2422397"/>
              <a:gd name="connsiteY83" fmla="*/ 2946152 h 6858000"/>
              <a:gd name="connsiteX84" fmla="*/ 1436360 w 2422397"/>
              <a:gd name="connsiteY84" fmla="*/ 2829469 h 6858000"/>
              <a:gd name="connsiteX85" fmla="*/ 1447242 w 2422397"/>
              <a:gd name="connsiteY85" fmla="*/ 2811546 h 6858000"/>
              <a:gd name="connsiteX86" fmla="*/ 1449881 w 2422397"/>
              <a:gd name="connsiteY86" fmla="*/ 2781535 h 6858000"/>
              <a:gd name="connsiteX87" fmla="*/ 1459218 w 2422397"/>
              <a:gd name="connsiteY87" fmla="*/ 2660724 h 6858000"/>
              <a:gd name="connsiteX88" fmla="*/ 1455455 w 2422397"/>
              <a:gd name="connsiteY88" fmla="*/ 2560980 h 6858000"/>
              <a:gd name="connsiteX89" fmla="*/ 1497362 w 2422397"/>
              <a:gd name="connsiteY89" fmla="*/ 2456303 h 6858000"/>
              <a:gd name="connsiteX90" fmla="*/ 1507343 w 2422397"/>
              <a:gd name="connsiteY90" fmla="*/ 2385923 h 6858000"/>
              <a:gd name="connsiteX91" fmla="*/ 1499931 w 2422397"/>
              <a:gd name="connsiteY91" fmla="*/ 2260635 h 6858000"/>
              <a:gd name="connsiteX92" fmla="*/ 1569381 w 2422397"/>
              <a:gd name="connsiteY92" fmla="*/ 2165158 h 6858000"/>
              <a:gd name="connsiteX93" fmla="*/ 1580647 w 2422397"/>
              <a:gd name="connsiteY93" fmla="*/ 2069584 h 6858000"/>
              <a:gd name="connsiteX94" fmla="*/ 1569289 w 2422397"/>
              <a:gd name="connsiteY94" fmla="*/ 2032263 h 6858000"/>
              <a:gd name="connsiteX95" fmla="*/ 1571917 w 2422397"/>
              <a:gd name="connsiteY95" fmla="*/ 1903700 h 6858000"/>
              <a:gd name="connsiteX96" fmla="*/ 1564944 w 2422397"/>
              <a:gd name="connsiteY96" fmla="*/ 1821321 h 6858000"/>
              <a:gd name="connsiteX97" fmla="*/ 1579022 w 2422397"/>
              <a:gd name="connsiteY97" fmla="*/ 1718757 h 6858000"/>
              <a:gd name="connsiteX98" fmla="*/ 1590196 w 2422397"/>
              <a:gd name="connsiteY98" fmla="*/ 1595914 h 6858000"/>
              <a:gd name="connsiteX99" fmla="*/ 1624363 w 2422397"/>
              <a:gd name="connsiteY99" fmla="*/ 1502483 h 6858000"/>
              <a:gd name="connsiteX100" fmla="*/ 1631539 w 2422397"/>
              <a:gd name="connsiteY100" fmla="*/ 1431520 h 6858000"/>
              <a:gd name="connsiteX101" fmla="*/ 1646296 w 2422397"/>
              <a:gd name="connsiteY101" fmla="*/ 1333057 h 6858000"/>
              <a:gd name="connsiteX102" fmla="*/ 1659787 w 2422397"/>
              <a:gd name="connsiteY102" fmla="*/ 1197540 h 6858000"/>
              <a:gd name="connsiteX103" fmla="*/ 1706993 w 2422397"/>
              <a:gd name="connsiteY103" fmla="*/ 1104797 h 6858000"/>
              <a:gd name="connsiteX104" fmla="*/ 1777273 w 2422397"/>
              <a:gd name="connsiteY104" fmla="*/ 916268 h 6858000"/>
              <a:gd name="connsiteX105" fmla="*/ 1850836 w 2422397"/>
              <a:gd name="connsiteY105" fmla="*/ 802826 h 6858000"/>
              <a:gd name="connsiteX106" fmla="*/ 1911831 w 2422397"/>
              <a:gd name="connsiteY106" fmla="*/ 696577 h 6858000"/>
              <a:gd name="connsiteX107" fmla="*/ 1942209 w 2422397"/>
              <a:gd name="connsiteY107" fmla="*/ 575807 h 6858000"/>
              <a:gd name="connsiteX108" fmla="*/ 1951374 w 2422397"/>
              <a:gd name="connsiteY108" fmla="*/ 556682 h 6858000"/>
              <a:gd name="connsiteX109" fmla="*/ 1951170 w 2422397"/>
              <a:gd name="connsiteY109" fmla="*/ 526639 h 6858000"/>
              <a:gd name="connsiteX110" fmla="*/ 1949059 w 2422397"/>
              <a:gd name="connsiteY110" fmla="*/ 405872 h 6858000"/>
              <a:gd name="connsiteX111" fmla="*/ 1935866 w 2422397"/>
              <a:gd name="connsiteY111" fmla="*/ 307622 h 6858000"/>
              <a:gd name="connsiteX112" fmla="*/ 1967790 w 2422397"/>
              <a:gd name="connsiteY112" fmla="*/ 198682 h 6858000"/>
              <a:gd name="connsiteX113" fmla="*/ 1971093 w 2422397"/>
              <a:gd name="connsiteY113" fmla="*/ 127747 h 6858000"/>
              <a:gd name="connsiteX114" fmla="*/ 1951841 w 2422397"/>
              <a:gd name="connsiteY114" fmla="*/ 4678 h 6858000"/>
              <a:gd name="connsiteX115" fmla="*/ 1953649 w 2422397"/>
              <a:gd name="connsiteY115"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43949 w 2422397"/>
              <a:gd name="connsiteY16" fmla="*/ 6218313 h 6858000"/>
              <a:gd name="connsiteX17" fmla="*/ 478259 w 2422397"/>
              <a:gd name="connsiteY17" fmla="*/ 6183918 h 6858000"/>
              <a:gd name="connsiteX18" fmla="*/ 482177 w 2422397"/>
              <a:gd name="connsiteY18" fmla="*/ 6173358 h 6858000"/>
              <a:gd name="connsiteX19" fmla="*/ 482556 w 2422397"/>
              <a:gd name="connsiteY19" fmla="*/ 6173443 h 6858000"/>
              <a:gd name="connsiteX20" fmla="*/ 485673 w 2422397"/>
              <a:gd name="connsiteY20" fmla="*/ 6162875 h 6858000"/>
              <a:gd name="connsiteX21" fmla="*/ 524588 w 2422397"/>
              <a:gd name="connsiteY21" fmla="*/ 6111327 h 6858000"/>
              <a:gd name="connsiteX22" fmla="*/ 547843 w 2422397"/>
              <a:gd name="connsiteY22" fmla="*/ 6075666 h 6858000"/>
              <a:gd name="connsiteX23" fmla="*/ 562259 w 2422397"/>
              <a:gd name="connsiteY23" fmla="*/ 6054865 h 6858000"/>
              <a:gd name="connsiteX24" fmla="*/ 571463 w 2422397"/>
              <a:gd name="connsiteY24" fmla="*/ 6045606 h 6858000"/>
              <a:gd name="connsiteX25" fmla="*/ 573012 w 2422397"/>
              <a:gd name="connsiteY25" fmla="*/ 6046223 h 6858000"/>
              <a:gd name="connsiteX26" fmla="*/ 584071 w 2422397"/>
              <a:gd name="connsiteY26" fmla="*/ 5992286 h 6858000"/>
              <a:gd name="connsiteX27" fmla="*/ 587812 w 2422397"/>
              <a:gd name="connsiteY27" fmla="*/ 5987907 h 6858000"/>
              <a:gd name="connsiteX28" fmla="*/ 592115 w 2422397"/>
              <a:gd name="connsiteY28" fmla="*/ 5949187 h 6858000"/>
              <a:gd name="connsiteX29" fmla="*/ 595889 w 2422397"/>
              <a:gd name="connsiteY29" fmla="*/ 5931081 h 6858000"/>
              <a:gd name="connsiteX30" fmla="*/ 593758 w 2422397"/>
              <a:gd name="connsiteY30" fmla="*/ 5922047 h 6858000"/>
              <a:gd name="connsiteX31" fmla="*/ 600949 w 2422397"/>
              <a:gd name="connsiteY31" fmla="*/ 5897316 h 6858000"/>
              <a:gd name="connsiteX32" fmla="*/ 602981 w 2422397"/>
              <a:gd name="connsiteY32" fmla="*/ 5895955 h 6858000"/>
              <a:gd name="connsiteX33" fmla="*/ 604430 w 2422397"/>
              <a:gd name="connsiteY33" fmla="*/ 5870052 h 6858000"/>
              <a:gd name="connsiteX34" fmla="*/ 631983 w 2422397"/>
              <a:gd name="connsiteY34" fmla="*/ 5814475 h 6858000"/>
              <a:gd name="connsiteX35" fmla="*/ 678370 w 2422397"/>
              <a:gd name="connsiteY35" fmla="*/ 5652188 h 6858000"/>
              <a:gd name="connsiteX36" fmla="*/ 694129 w 2422397"/>
              <a:gd name="connsiteY36" fmla="*/ 5471630 h 6858000"/>
              <a:gd name="connsiteX37" fmla="*/ 723657 w 2422397"/>
              <a:gd name="connsiteY37" fmla="*/ 5356170 h 6858000"/>
              <a:gd name="connsiteX38" fmla="*/ 723661 w 2422397"/>
              <a:gd name="connsiteY38" fmla="*/ 5356076 h 6858000"/>
              <a:gd name="connsiteX39" fmla="*/ 720651 w 2422397"/>
              <a:gd name="connsiteY39" fmla="*/ 5331990 h 6858000"/>
              <a:gd name="connsiteX40" fmla="*/ 725358 w 2422397"/>
              <a:gd name="connsiteY40" fmla="*/ 5309193 h 6858000"/>
              <a:gd name="connsiteX41" fmla="*/ 726926 w 2422397"/>
              <a:gd name="connsiteY41" fmla="*/ 5311182 h 6858000"/>
              <a:gd name="connsiteX42" fmla="*/ 727761 w 2422397"/>
              <a:gd name="connsiteY42" fmla="*/ 5304702 h 6858000"/>
              <a:gd name="connsiteX43" fmla="*/ 732974 w 2422397"/>
              <a:gd name="connsiteY43" fmla="*/ 5303522 h 6858000"/>
              <a:gd name="connsiteX44" fmla="*/ 762873 w 2422397"/>
              <a:gd name="connsiteY44" fmla="*/ 5269094 h 6858000"/>
              <a:gd name="connsiteX45" fmla="*/ 784867 w 2422397"/>
              <a:gd name="connsiteY45" fmla="*/ 5235785 h 6858000"/>
              <a:gd name="connsiteX46" fmla="*/ 796271 w 2422397"/>
              <a:gd name="connsiteY46" fmla="*/ 5175473 h 6858000"/>
              <a:gd name="connsiteX47" fmla="*/ 821529 w 2422397"/>
              <a:gd name="connsiteY47" fmla="*/ 5012929 h 6858000"/>
              <a:gd name="connsiteX48" fmla="*/ 846340 w 2422397"/>
              <a:gd name="connsiteY48" fmla="*/ 4944976 h 6858000"/>
              <a:gd name="connsiteX49" fmla="*/ 840157 w 2422397"/>
              <a:gd name="connsiteY49" fmla="*/ 4872869 h 6858000"/>
              <a:gd name="connsiteX50" fmla="*/ 855718 w 2422397"/>
              <a:gd name="connsiteY50" fmla="*/ 4850916 h 6858000"/>
              <a:gd name="connsiteX51" fmla="*/ 858709 w 2422397"/>
              <a:gd name="connsiteY51" fmla="*/ 4847264 h 6858000"/>
              <a:gd name="connsiteX52" fmla="*/ 863990 w 2422397"/>
              <a:gd name="connsiteY52" fmla="*/ 4829718 h 6858000"/>
              <a:gd name="connsiteX53" fmla="*/ 873842 w 2422397"/>
              <a:gd name="connsiteY53" fmla="*/ 4828439 h 6858000"/>
              <a:gd name="connsiteX54" fmla="*/ 887779 w 2422397"/>
              <a:gd name="connsiteY54" fmla="*/ 4804655 h 6858000"/>
              <a:gd name="connsiteX55" fmla="*/ 893894 w 2422397"/>
              <a:gd name="connsiteY55" fmla="*/ 4777060 h 6858000"/>
              <a:gd name="connsiteX56" fmla="*/ 883546 w 2422397"/>
              <a:gd name="connsiteY56" fmla="*/ 4777089 h 6858000"/>
              <a:gd name="connsiteX57" fmla="*/ 883812 w 2422397"/>
              <a:gd name="connsiteY57" fmla="*/ 4774559 h 6858000"/>
              <a:gd name="connsiteX58" fmla="*/ 903401 w 2422397"/>
              <a:gd name="connsiteY58" fmla="*/ 4679442 h 6858000"/>
              <a:gd name="connsiteX59" fmla="*/ 916253 w 2422397"/>
              <a:gd name="connsiteY59" fmla="*/ 4651970 h 6858000"/>
              <a:gd name="connsiteX60" fmla="*/ 922608 w 2422397"/>
              <a:gd name="connsiteY60" fmla="*/ 4649785 h 6858000"/>
              <a:gd name="connsiteX61" fmla="*/ 924139 w 2422397"/>
              <a:gd name="connsiteY61" fmla="*/ 4631605 h 6858000"/>
              <a:gd name="connsiteX62" fmla="*/ 920872 w 2422397"/>
              <a:gd name="connsiteY62" fmla="*/ 4609075 h 6858000"/>
              <a:gd name="connsiteX63" fmla="*/ 941607 w 2422397"/>
              <a:gd name="connsiteY63" fmla="*/ 4514226 h 6858000"/>
              <a:gd name="connsiteX64" fmla="*/ 957889 w 2422397"/>
              <a:gd name="connsiteY64" fmla="*/ 4481699 h 6858000"/>
              <a:gd name="connsiteX65" fmla="*/ 974975 w 2422397"/>
              <a:gd name="connsiteY65" fmla="*/ 4433921 h 6858000"/>
              <a:gd name="connsiteX66" fmla="*/ 1011638 w 2422397"/>
              <a:gd name="connsiteY66" fmla="*/ 4352312 h 6858000"/>
              <a:gd name="connsiteX67" fmla="*/ 1049579 w 2422397"/>
              <a:gd name="connsiteY67" fmla="*/ 4237953 h 6858000"/>
              <a:gd name="connsiteX68" fmla="*/ 1041314 w 2422397"/>
              <a:gd name="connsiteY68" fmla="*/ 4139706 h 6858000"/>
              <a:gd name="connsiteX69" fmla="*/ 1049328 w 2422397"/>
              <a:gd name="connsiteY69" fmla="*/ 4134671 h 6858000"/>
              <a:gd name="connsiteX70" fmla="*/ 1061133 w 2422397"/>
              <a:gd name="connsiteY70" fmla="*/ 4074160 h 6858000"/>
              <a:gd name="connsiteX71" fmla="*/ 1059121 w 2422397"/>
              <a:gd name="connsiteY71" fmla="*/ 3844497 h 6858000"/>
              <a:gd name="connsiteX72" fmla="*/ 1083386 w 2422397"/>
              <a:gd name="connsiteY72" fmla="*/ 3726730 h 6858000"/>
              <a:gd name="connsiteX73" fmla="*/ 1098990 w 2422397"/>
              <a:gd name="connsiteY73" fmla="*/ 3687782 h 6858000"/>
              <a:gd name="connsiteX74" fmla="*/ 1124701 w 2422397"/>
              <a:gd name="connsiteY74" fmla="*/ 3622348 h 6858000"/>
              <a:gd name="connsiteX75" fmla="*/ 1161137 w 2422397"/>
              <a:gd name="connsiteY75" fmla="*/ 3580464 h 6858000"/>
              <a:gd name="connsiteX76" fmla="*/ 1175812 w 2422397"/>
              <a:gd name="connsiteY76" fmla="*/ 3522969 h 6858000"/>
              <a:gd name="connsiteX77" fmla="*/ 1156951 w 2422397"/>
              <a:gd name="connsiteY77" fmla="*/ 3500538 h 6858000"/>
              <a:gd name="connsiteX78" fmla="*/ 1179877 w 2422397"/>
              <a:gd name="connsiteY78" fmla="*/ 3441984 h 6858000"/>
              <a:gd name="connsiteX79" fmla="*/ 1217096 w 2422397"/>
              <a:gd name="connsiteY79" fmla="*/ 3354156 h 6858000"/>
              <a:gd name="connsiteX80" fmla="*/ 1232811 w 2422397"/>
              <a:gd name="connsiteY80" fmla="*/ 3301153 h 6858000"/>
              <a:gd name="connsiteX81" fmla="*/ 1281985 w 2422397"/>
              <a:gd name="connsiteY81" fmla="*/ 3158933 h 6858000"/>
              <a:gd name="connsiteX82" fmla="*/ 1335997 w 2422397"/>
              <a:gd name="connsiteY82" fmla="*/ 3018423 h 6858000"/>
              <a:gd name="connsiteX83" fmla="*/ 1394864 w 2422397"/>
              <a:gd name="connsiteY83" fmla="*/ 2946152 h 6858000"/>
              <a:gd name="connsiteX84" fmla="*/ 1436360 w 2422397"/>
              <a:gd name="connsiteY84" fmla="*/ 2829469 h 6858000"/>
              <a:gd name="connsiteX85" fmla="*/ 1447242 w 2422397"/>
              <a:gd name="connsiteY85" fmla="*/ 2811546 h 6858000"/>
              <a:gd name="connsiteX86" fmla="*/ 1449881 w 2422397"/>
              <a:gd name="connsiteY86" fmla="*/ 2781535 h 6858000"/>
              <a:gd name="connsiteX87" fmla="*/ 1459218 w 2422397"/>
              <a:gd name="connsiteY87" fmla="*/ 2660724 h 6858000"/>
              <a:gd name="connsiteX88" fmla="*/ 1455455 w 2422397"/>
              <a:gd name="connsiteY88" fmla="*/ 2560980 h 6858000"/>
              <a:gd name="connsiteX89" fmla="*/ 1497362 w 2422397"/>
              <a:gd name="connsiteY89" fmla="*/ 2456303 h 6858000"/>
              <a:gd name="connsiteX90" fmla="*/ 1507343 w 2422397"/>
              <a:gd name="connsiteY90" fmla="*/ 2385923 h 6858000"/>
              <a:gd name="connsiteX91" fmla="*/ 1499931 w 2422397"/>
              <a:gd name="connsiteY91" fmla="*/ 2260635 h 6858000"/>
              <a:gd name="connsiteX92" fmla="*/ 1569381 w 2422397"/>
              <a:gd name="connsiteY92" fmla="*/ 2165158 h 6858000"/>
              <a:gd name="connsiteX93" fmla="*/ 1576109 w 2422397"/>
              <a:gd name="connsiteY93" fmla="*/ 2078660 h 6858000"/>
              <a:gd name="connsiteX94" fmla="*/ 1569289 w 2422397"/>
              <a:gd name="connsiteY94" fmla="*/ 2032263 h 6858000"/>
              <a:gd name="connsiteX95" fmla="*/ 1571917 w 2422397"/>
              <a:gd name="connsiteY95" fmla="*/ 1903700 h 6858000"/>
              <a:gd name="connsiteX96" fmla="*/ 1564944 w 2422397"/>
              <a:gd name="connsiteY96" fmla="*/ 1821321 h 6858000"/>
              <a:gd name="connsiteX97" fmla="*/ 1579022 w 2422397"/>
              <a:gd name="connsiteY97" fmla="*/ 1718757 h 6858000"/>
              <a:gd name="connsiteX98" fmla="*/ 1590196 w 2422397"/>
              <a:gd name="connsiteY98" fmla="*/ 1595914 h 6858000"/>
              <a:gd name="connsiteX99" fmla="*/ 1624363 w 2422397"/>
              <a:gd name="connsiteY99" fmla="*/ 1502483 h 6858000"/>
              <a:gd name="connsiteX100" fmla="*/ 1631539 w 2422397"/>
              <a:gd name="connsiteY100" fmla="*/ 1431520 h 6858000"/>
              <a:gd name="connsiteX101" fmla="*/ 1646296 w 2422397"/>
              <a:gd name="connsiteY101" fmla="*/ 1333057 h 6858000"/>
              <a:gd name="connsiteX102" fmla="*/ 1659787 w 2422397"/>
              <a:gd name="connsiteY102" fmla="*/ 1197540 h 6858000"/>
              <a:gd name="connsiteX103" fmla="*/ 1706993 w 2422397"/>
              <a:gd name="connsiteY103" fmla="*/ 1104797 h 6858000"/>
              <a:gd name="connsiteX104" fmla="*/ 1777273 w 2422397"/>
              <a:gd name="connsiteY104" fmla="*/ 916268 h 6858000"/>
              <a:gd name="connsiteX105" fmla="*/ 1850836 w 2422397"/>
              <a:gd name="connsiteY105" fmla="*/ 802826 h 6858000"/>
              <a:gd name="connsiteX106" fmla="*/ 1911831 w 2422397"/>
              <a:gd name="connsiteY106" fmla="*/ 696577 h 6858000"/>
              <a:gd name="connsiteX107" fmla="*/ 1942209 w 2422397"/>
              <a:gd name="connsiteY107" fmla="*/ 575807 h 6858000"/>
              <a:gd name="connsiteX108" fmla="*/ 1951374 w 2422397"/>
              <a:gd name="connsiteY108" fmla="*/ 556682 h 6858000"/>
              <a:gd name="connsiteX109" fmla="*/ 1951170 w 2422397"/>
              <a:gd name="connsiteY109" fmla="*/ 526639 h 6858000"/>
              <a:gd name="connsiteX110" fmla="*/ 1949059 w 2422397"/>
              <a:gd name="connsiteY110" fmla="*/ 405872 h 6858000"/>
              <a:gd name="connsiteX111" fmla="*/ 1935866 w 2422397"/>
              <a:gd name="connsiteY111" fmla="*/ 307622 h 6858000"/>
              <a:gd name="connsiteX112" fmla="*/ 1967790 w 2422397"/>
              <a:gd name="connsiteY112" fmla="*/ 198682 h 6858000"/>
              <a:gd name="connsiteX113" fmla="*/ 1971093 w 2422397"/>
              <a:gd name="connsiteY113" fmla="*/ 127747 h 6858000"/>
              <a:gd name="connsiteX114" fmla="*/ 1951841 w 2422397"/>
              <a:gd name="connsiteY114" fmla="*/ 4678 h 6858000"/>
              <a:gd name="connsiteX115" fmla="*/ 1953649 w 2422397"/>
              <a:gd name="connsiteY115"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43949 w 2422397"/>
              <a:gd name="connsiteY16" fmla="*/ 6218313 h 6858000"/>
              <a:gd name="connsiteX17" fmla="*/ 478259 w 2422397"/>
              <a:gd name="connsiteY17" fmla="*/ 6183918 h 6858000"/>
              <a:gd name="connsiteX18" fmla="*/ 482177 w 2422397"/>
              <a:gd name="connsiteY18" fmla="*/ 6173358 h 6858000"/>
              <a:gd name="connsiteX19" fmla="*/ 482556 w 2422397"/>
              <a:gd name="connsiteY19" fmla="*/ 6173443 h 6858000"/>
              <a:gd name="connsiteX20" fmla="*/ 485673 w 2422397"/>
              <a:gd name="connsiteY20" fmla="*/ 6162875 h 6858000"/>
              <a:gd name="connsiteX21" fmla="*/ 524588 w 2422397"/>
              <a:gd name="connsiteY21" fmla="*/ 6111327 h 6858000"/>
              <a:gd name="connsiteX22" fmla="*/ 547843 w 2422397"/>
              <a:gd name="connsiteY22" fmla="*/ 6075666 h 6858000"/>
              <a:gd name="connsiteX23" fmla="*/ 562259 w 2422397"/>
              <a:gd name="connsiteY23" fmla="*/ 6054865 h 6858000"/>
              <a:gd name="connsiteX24" fmla="*/ 571463 w 2422397"/>
              <a:gd name="connsiteY24" fmla="*/ 6045606 h 6858000"/>
              <a:gd name="connsiteX25" fmla="*/ 573012 w 2422397"/>
              <a:gd name="connsiteY25" fmla="*/ 6046223 h 6858000"/>
              <a:gd name="connsiteX26" fmla="*/ 584071 w 2422397"/>
              <a:gd name="connsiteY26" fmla="*/ 5992286 h 6858000"/>
              <a:gd name="connsiteX27" fmla="*/ 587812 w 2422397"/>
              <a:gd name="connsiteY27" fmla="*/ 5987907 h 6858000"/>
              <a:gd name="connsiteX28" fmla="*/ 592115 w 2422397"/>
              <a:gd name="connsiteY28" fmla="*/ 5949187 h 6858000"/>
              <a:gd name="connsiteX29" fmla="*/ 595889 w 2422397"/>
              <a:gd name="connsiteY29" fmla="*/ 5931081 h 6858000"/>
              <a:gd name="connsiteX30" fmla="*/ 593758 w 2422397"/>
              <a:gd name="connsiteY30" fmla="*/ 5922047 h 6858000"/>
              <a:gd name="connsiteX31" fmla="*/ 600949 w 2422397"/>
              <a:gd name="connsiteY31" fmla="*/ 5897316 h 6858000"/>
              <a:gd name="connsiteX32" fmla="*/ 602981 w 2422397"/>
              <a:gd name="connsiteY32" fmla="*/ 5895955 h 6858000"/>
              <a:gd name="connsiteX33" fmla="*/ 604430 w 2422397"/>
              <a:gd name="connsiteY33" fmla="*/ 5870052 h 6858000"/>
              <a:gd name="connsiteX34" fmla="*/ 631983 w 2422397"/>
              <a:gd name="connsiteY34" fmla="*/ 5814475 h 6858000"/>
              <a:gd name="connsiteX35" fmla="*/ 678370 w 2422397"/>
              <a:gd name="connsiteY35" fmla="*/ 5652188 h 6858000"/>
              <a:gd name="connsiteX36" fmla="*/ 694129 w 2422397"/>
              <a:gd name="connsiteY36" fmla="*/ 5471630 h 6858000"/>
              <a:gd name="connsiteX37" fmla="*/ 723657 w 2422397"/>
              <a:gd name="connsiteY37" fmla="*/ 5356170 h 6858000"/>
              <a:gd name="connsiteX38" fmla="*/ 723661 w 2422397"/>
              <a:gd name="connsiteY38" fmla="*/ 5356076 h 6858000"/>
              <a:gd name="connsiteX39" fmla="*/ 720651 w 2422397"/>
              <a:gd name="connsiteY39" fmla="*/ 5331990 h 6858000"/>
              <a:gd name="connsiteX40" fmla="*/ 725358 w 2422397"/>
              <a:gd name="connsiteY40" fmla="*/ 5309193 h 6858000"/>
              <a:gd name="connsiteX41" fmla="*/ 726926 w 2422397"/>
              <a:gd name="connsiteY41" fmla="*/ 5311182 h 6858000"/>
              <a:gd name="connsiteX42" fmla="*/ 727761 w 2422397"/>
              <a:gd name="connsiteY42" fmla="*/ 5304702 h 6858000"/>
              <a:gd name="connsiteX43" fmla="*/ 732974 w 2422397"/>
              <a:gd name="connsiteY43" fmla="*/ 5303522 h 6858000"/>
              <a:gd name="connsiteX44" fmla="*/ 762873 w 2422397"/>
              <a:gd name="connsiteY44" fmla="*/ 5269094 h 6858000"/>
              <a:gd name="connsiteX45" fmla="*/ 784867 w 2422397"/>
              <a:gd name="connsiteY45" fmla="*/ 5235785 h 6858000"/>
              <a:gd name="connsiteX46" fmla="*/ 796271 w 2422397"/>
              <a:gd name="connsiteY46" fmla="*/ 5175473 h 6858000"/>
              <a:gd name="connsiteX47" fmla="*/ 821529 w 2422397"/>
              <a:gd name="connsiteY47" fmla="*/ 5012929 h 6858000"/>
              <a:gd name="connsiteX48" fmla="*/ 846340 w 2422397"/>
              <a:gd name="connsiteY48" fmla="*/ 4944976 h 6858000"/>
              <a:gd name="connsiteX49" fmla="*/ 840157 w 2422397"/>
              <a:gd name="connsiteY49" fmla="*/ 4872869 h 6858000"/>
              <a:gd name="connsiteX50" fmla="*/ 855718 w 2422397"/>
              <a:gd name="connsiteY50" fmla="*/ 4850916 h 6858000"/>
              <a:gd name="connsiteX51" fmla="*/ 858709 w 2422397"/>
              <a:gd name="connsiteY51" fmla="*/ 4847264 h 6858000"/>
              <a:gd name="connsiteX52" fmla="*/ 863990 w 2422397"/>
              <a:gd name="connsiteY52" fmla="*/ 4829718 h 6858000"/>
              <a:gd name="connsiteX53" fmla="*/ 873842 w 2422397"/>
              <a:gd name="connsiteY53" fmla="*/ 4828439 h 6858000"/>
              <a:gd name="connsiteX54" fmla="*/ 887779 w 2422397"/>
              <a:gd name="connsiteY54" fmla="*/ 4804655 h 6858000"/>
              <a:gd name="connsiteX55" fmla="*/ 893894 w 2422397"/>
              <a:gd name="connsiteY55" fmla="*/ 4777060 h 6858000"/>
              <a:gd name="connsiteX56" fmla="*/ 883546 w 2422397"/>
              <a:gd name="connsiteY56" fmla="*/ 4777089 h 6858000"/>
              <a:gd name="connsiteX57" fmla="*/ 883812 w 2422397"/>
              <a:gd name="connsiteY57" fmla="*/ 4774559 h 6858000"/>
              <a:gd name="connsiteX58" fmla="*/ 903401 w 2422397"/>
              <a:gd name="connsiteY58" fmla="*/ 4679442 h 6858000"/>
              <a:gd name="connsiteX59" fmla="*/ 916253 w 2422397"/>
              <a:gd name="connsiteY59" fmla="*/ 4651970 h 6858000"/>
              <a:gd name="connsiteX60" fmla="*/ 922608 w 2422397"/>
              <a:gd name="connsiteY60" fmla="*/ 4649785 h 6858000"/>
              <a:gd name="connsiteX61" fmla="*/ 924139 w 2422397"/>
              <a:gd name="connsiteY61" fmla="*/ 4631605 h 6858000"/>
              <a:gd name="connsiteX62" fmla="*/ 920872 w 2422397"/>
              <a:gd name="connsiteY62" fmla="*/ 4609075 h 6858000"/>
              <a:gd name="connsiteX63" fmla="*/ 941607 w 2422397"/>
              <a:gd name="connsiteY63" fmla="*/ 4514226 h 6858000"/>
              <a:gd name="connsiteX64" fmla="*/ 957889 w 2422397"/>
              <a:gd name="connsiteY64" fmla="*/ 4481699 h 6858000"/>
              <a:gd name="connsiteX65" fmla="*/ 974975 w 2422397"/>
              <a:gd name="connsiteY65" fmla="*/ 4433921 h 6858000"/>
              <a:gd name="connsiteX66" fmla="*/ 1011638 w 2422397"/>
              <a:gd name="connsiteY66" fmla="*/ 4352312 h 6858000"/>
              <a:gd name="connsiteX67" fmla="*/ 1049579 w 2422397"/>
              <a:gd name="connsiteY67" fmla="*/ 4237953 h 6858000"/>
              <a:gd name="connsiteX68" fmla="*/ 1041314 w 2422397"/>
              <a:gd name="connsiteY68" fmla="*/ 4139706 h 6858000"/>
              <a:gd name="connsiteX69" fmla="*/ 1049328 w 2422397"/>
              <a:gd name="connsiteY69" fmla="*/ 4134671 h 6858000"/>
              <a:gd name="connsiteX70" fmla="*/ 1061133 w 2422397"/>
              <a:gd name="connsiteY70" fmla="*/ 4074160 h 6858000"/>
              <a:gd name="connsiteX71" fmla="*/ 1059121 w 2422397"/>
              <a:gd name="connsiteY71" fmla="*/ 3844497 h 6858000"/>
              <a:gd name="connsiteX72" fmla="*/ 1083386 w 2422397"/>
              <a:gd name="connsiteY72" fmla="*/ 3726730 h 6858000"/>
              <a:gd name="connsiteX73" fmla="*/ 1098990 w 2422397"/>
              <a:gd name="connsiteY73" fmla="*/ 3687782 h 6858000"/>
              <a:gd name="connsiteX74" fmla="*/ 1124701 w 2422397"/>
              <a:gd name="connsiteY74" fmla="*/ 3622348 h 6858000"/>
              <a:gd name="connsiteX75" fmla="*/ 1161137 w 2422397"/>
              <a:gd name="connsiteY75" fmla="*/ 3580464 h 6858000"/>
              <a:gd name="connsiteX76" fmla="*/ 1175812 w 2422397"/>
              <a:gd name="connsiteY76" fmla="*/ 3522969 h 6858000"/>
              <a:gd name="connsiteX77" fmla="*/ 1156951 w 2422397"/>
              <a:gd name="connsiteY77" fmla="*/ 3500538 h 6858000"/>
              <a:gd name="connsiteX78" fmla="*/ 1179877 w 2422397"/>
              <a:gd name="connsiteY78" fmla="*/ 3441984 h 6858000"/>
              <a:gd name="connsiteX79" fmla="*/ 1217096 w 2422397"/>
              <a:gd name="connsiteY79" fmla="*/ 3354156 h 6858000"/>
              <a:gd name="connsiteX80" fmla="*/ 1232811 w 2422397"/>
              <a:gd name="connsiteY80" fmla="*/ 3301153 h 6858000"/>
              <a:gd name="connsiteX81" fmla="*/ 1281985 w 2422397"/>
              <a:gd name="connsiteY81" fmla="*/ 3158933 h 6858000"/>
              <a:gd name="connsiteX82" fmla="*/ 1335997 w 2422397"/>
              <a:gd name="connsiteY82" fmla="*/ 3018423 h 6858000"/>
              <a:gd name="connsiteX83" fmla="*/ 1394864 w 2422397"/>
              <a:gd name="connsiteY83" fmla="*/ 2946152 h 6858000"/>
              <a:gd name="connsiteX84" fmla="*/ 1436360 w 2422397"/>
              <a:gd name="connsiteY84" fmla="*/ 2829469 h 6858000"/>
              <a:gd name="connsiteX85" fmla="*/ 1447242 w 2422397"/>
              <a:gd name="connsiteY85" fmla="*/ 2811546 h 6858000"/>
              <a:gd name="connsiteX86" fmla="*/ 1449881 w 2422397"/>
              <a:gd name="connsiteY86" fmla="*/ 2781535 h 6858000"/>
              <a:gd name="connsiteX87" fmla="*/ 1459218 w 2422397"/>
              <a:gd name="connsiteY87" fmla="*/ 2660724 h 6858000"/>
              <a:gd name="connsiteX88" fmla="*/ 1455455 w 2422397"/>
              <a:gd name="connsiteY88" fmla="*/ 2560980 h 6858000"/>
              <a:gd name="connsiteX89" fmla="*/ 1497362 w 2422397"/>
              <a:gd name="connsiteY89" fmla="*/ 2456303 h 6858000"/>
              <a:gd name="connsiteX90" fmla="*/ 1507343 w 2422397"/>
              <a:gd name="connsiteY90" fmla="*/ 2385923 h 6858000"/>
              <a:gd name="connsiteX91" fmla="*/ 1499931 w 2422397"/>
              <a:gd name="connsiteY91" fmla="*/ 2260635 h 6858000"/>
              <a:gd name="connsiteX92" fmla="*/ 1569381 w 2422397"/>
              <a:gd name="connsiteY92" fmla="*/ 2165158 h 6858000"/>
              <a:gd name="connsiteX93" fmla="*/ 1576109 w 2422397"/>
              <a:gd name="connsiteY93" fmla="*/ 2078660 h 6858000"/>
              <a:gd name="connsiteX94" fmla="*/ 1564751 w 2422397"/>
              <a:gd name="connsiteY94" fmla="*/ 2009574 h 6858000"/>
              <a:gd name="connsiteX95" fmla="*/ 1571917 w 2422397"/>
              <a:gd name="connsiteY95" fmla="*/ 1903700 h 6858000"/>
              <a:gd name="connsiteX96" fmla="*/ 1564944 w 2422397"/>
              <a:gd name="connsiteY96" fmla="*/ 1821321 h 6858000"/>
              <a:gd name="connsiteX97" fmla="*/ 1579022 w 2422397"/>
              <a:gd name="connsiteY97" fmla="*/ 1718757 h 6858000"/>
              <a:gd name="connsiteX98" fmla="*/ 1590196 w 2422397"/>
              <a:gd name="connsiteY98" fmla="*/ 1595914 h 6858000"/>
              <a:gd name="connsiteX99" fmla="*/ 1624363 w 2422397"/>
              <a:gd name="connsiteY99" fmla="*/ 1502483 h 6858000"/>
              <a:gd name="connsiteX100" fmla="*/ 1631539 w 2422397"/>
              <a:gd name="connsiteY100" fmla="*/ 1431520 h 6858000"/>
              <a:gd name="connsiteX101" fmla="*/ 1646296 w 2422397"/>
              <a:gd name="connsiteY101" fmla="*/ 1333057 h 6858000"/>
              <a:gd name="connsiteX102" fmla="*/ 1659787 w 2422397"/>
              <a:gd name="connsiteY102" fmla="*/ 1197540 h 6858000"/>
              <a:gd name="connsiteX103" fmla="*/ 1706993 w 2422397"/>
              <a:gd name="connsiteY103" fmla="*/ 1104797 h 6858000"/>
              <a:gd name="connsiteX104" fmla="*/ 1777273 w 2422397"/>
              <a:gd name="connsiteY104" fmla="*/ 916268 h 6858000"/>
              <a:gd name="connsiteX105" fmla="*/ 1850836 w 2422397"/>
              <a:gd name="connsiteY105" fmla="*/ 802826 h 6858000"/>
              <a:gd name="connsiteX106" fmla="*/ 1911831 w 2422397"/>
              <a:gd name="connsiteY106" fmla="*/ 696577 h 6858000"/>
              <a:gd name="connsiteX107" fmla="*/ 1942209 w 2422397"/>
              <a:gd name="connsiteY107" fmla="*/ 575807 h 6858000"/>
              <a:gd name="connsiteX108" fmla="*/ 1951374 w 2422397"/>
              <a:gd name="connsiteY108" fmla="*/ 556682 h 6858000"/>
              <a:gd name="connsiteX109" fmla="*/ 1951170 w 2422397"/>
              <a:gd name="connsiteY109" fmla="*/ 526639 h 6858000"/>
              <a:gd name="connsiteX110" fmla="*/ 1949059 w 2422397"/>
              <a:gd name="connsiteY110" fmla="*/ 405872 h 6858000"/>
              <a:gd name="connsiteX111" fmla="*/ 1935866 w 2422397"/>
              <a:gd name="connsiteY111" fmla="*/ 307622 h 6858000"/>
              <a:gd name="connsiteX112" fmla="*/ 1967790 w 2422397"/>
              <a:gd name="connsiteY112" fmla="*/ 198682 h 6858000"/>
              <a:gd name="connsiteX113" fmla="*/ 1971093 w 2422397"/>
              <a:gd name="connsiteY113" fmla="*/ 127747 h 6858000"/>
              <a:gd name="connsiteX114" fmla="*/ 1951841 w 2422397"/>
              <a:gd name="connsiteY114" fmla="*/ 4678 h 6858000"/>
              <a:gd name="connsiteX115" fmla="*/ 1953649 w 2422397"/>
              <a:gd name="connsiteY115"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43949 w 2422397"/>
              <a:gd name="connsiteY16" fmla="*/ 6218313 h 6858000"/>
              <a:gd name="connsiteX17" fmla="*/ 478259 w 2422397"/>
              <a:gd name="connsiteY17" fmla="*/ 6183918 h 6858000"/>
              <a:gd name="connsiteX18" fmla="*/ 482177 w 2422397"/>
              <a:gd name="connsiteY18" fmla="*/ 6173358 h 6858000"/>
              <a:gd name="connsiteX19" fmla="*/ 482556 w 2422397"/>
              <a:gd name="connsiteY19" fmla="*/ 6173443 h 6858000"/>
              <a:gd name="connsiteX20" fmla="*/ 485673 w 2422397"/>
              <a:gd name="connsiteY20" fmla="*/ 6162875 h 6858000"/>
              <a:gd name="connsiteX21" fmla="*/ 524588 w 2422397"/>
              <a:gd name="connsiteY21" fmla="*/ 6111327 h 6858000"/>
              <a:gd name="connsiteX22" fmla="*/ 547843 w 2422397"/>
              <a:gd name="connsiteY22" fmla="*/ 6075666 h 6858000"/>
              <a:gd name="connsiteX23" fmla="*/ 562259 w 2422397"/>
              <a:gd name="connsiteY23" fmla="*/ 6054865 h 6858000"/>
              <a:gd name="connsiteX24" fmla="*/ 571463 w 2422397"/>
              <a:gd name="connsiteY24" fmla="*/ 6045606 h 6858000"/>
              <a:gd name="connsiteX25" fmla="*/ 573012 w 2422397"/>
              <a:gd name="connsiteY25" fmla="*/ 6046223 h 6858000"/>
              <a:gd name="connsiteX26" fmla="*/ 584071 w 2422397"/>
              <a:gd name="connsiteY26" fmla="*/ 5992286 h 6858000"/>
              <a:gd name="connsiteX27" fmla="*/ 587812 w 2422397"/>
              <a:gd name="connsiteY27" fmla="*/ 5987907 h 6858000"/>
              <a:gd name="connsiteX28" fmla="*/ 592115 w 2422397"/>
              <a:gd name="connsiteY28" fmla="*/ 5949187 h 6858000"/>
              <a:gd name="connsiteX29" fmla="*/ 595889 w 2422397"/>
              <a:gd name="connsiteY29" fmla="*/ 5931081 h 6858000"/>
              <a:gd name="connsiteX30" fmla="*/ 593758 w 2422397"/>
              <a:gd name="connsiteY30" fmla="*/ 5922047 h 6858000"/>
              <a:gd name="connsiteX31" fmla="*/ 600949 w 2422397"/>
              <a:gd name="connsiteY31" fmla="*/ 5897316 h 6858000"/>
              <a:gd name="connsiteX32" fmla="*/ 602981 w 2422397"/>
              <a:gd name="connsiteY32" fmla="*/ 5895955 h 6858000"/>
              <a:gd name="connsiteX33" fmla="*/ 604430 w 2422397"/>
              <a:gd name="connsiteY33" fmla="*/ 5870052 h 6858000"/>
              <a:gd name="connsiteX34" fmla="*/ 631983 w 2422397"/>
              <a:gd name="connsiteY34" fmla="*/ 5814475 h 6858000"/>
              <a:gd name="connsiteX35" fmla="*/ 678370 w 2422397"/>
              <a:gd name="connsiteY35" fmla="*/ 5652188 h 6858000"/>
              <a:gd name="connsiteX36" fmla="*/ 694129 w 2422397"/>
              <a:gd name="connsiteY36" fmla="*/ 5471630 h 6858000"/>
              <a:gd name="connsiteX37" fmla="*/ 723657 w 2422397"/>
              <a:gd name="connsiteY37" fmla="*/ 5356170 h 6858000"/>
              <a:gd name="connsiteX38" fmla="*/ 723661 w 2422397"/>
              <a:gd name="connsiteY38" fmla="*/ 5356076 h 6858000"/>
              <a:gd name="connsiteX39" fmla="*/ 720651 w 2422397"/>
              <a:gd name="connsiteY39" fmla="*/ 5331990 h 6858000"/>
              <a:gd name="connsiteX40" fmla="*/ 725358 w 2422397"/>
              <a:gd name="connsiteY40" fmla="*/ 5309193 h 6858000"/>
              <a:gd name="connsiteX41" fmla="*/ 726926 w 2422397"/>
              <a:gd name="connsiteY41" fmla="*/ 5311182 h 6858000"/>
              <a:gd name="connsiteX42" fmla="*/ 727761 w 2422397"/>
              <a:gd name="connsiteY42" fmla="*/ 5304702 h 6858000"/>
              <a:gd name="connsiteX43" fmla="*/ 732974 w 2422397"/>
              <a:gd name="connsiteY43" fmla="*/ 5303522 h 6858000"/>
              <a:gd name="connsiteX44" fmla="*/ 762873 w 2422397"/>
              <a:gd name="connsiteY44" fmla="*/ 5269094 h 6858000"/>
              <a:gd name="connsiteX45" fmla="*/ 784867 w 2422397"/>
              <a:gd name="connsiteY45" fmla="*/ 5235785 h 6858000"/>
              <a:gd name="connsiteX46" fmla="*/ 796271 w 2422397"/>
              <a:gd name="connsiteY46" fmla="*/ 5175473 h 6858000"/>
              <a:gd name="connsiteX47" fmla="*/ 821529 w 2422397"/>
              <a:gd name="connsiteY47" fmla="*/ 5012929 h 6858000"/>
              <a:gd name="connsiteX48" fmla="*/ 846340 w 2422397"/>
              <a:gd name="connsiteY48" fmla="*/ 4944976 h 6858000"/>
              <a:gd name="connsiteX49" fmla="*/ 840157 w 2422397"/>
              <a:gd name="connsiteY49" fmla="*/ 4872869 h 6858000"/>
              <a:gd name="connsiteX50" fmla="*/ 855718 w 2422397"/>
              <a:gd name="connsiteY50" fmla="*/ 4850916 h 6858000"/>
              <a:gd name="connsiteX51" fmla="*/ 858709 w 2422397"/>
              <a:gd name="connsiteY51" fmla="*/ 4847264 h 6858000"/>
              <a:gd name="connsiteX52" fmla="*/ 863990 w 2422397"/>
              <a:gd name="connsiteY52" fmla="*/ 4829718 h 6858000"/>
              <a:gd name="connsiteX53" fmla="*/ 873842 w 2422397"/>
              <a:gd name="connsiteY53" fmla="*/ 4828439 h 6858000"/>
              <a:gd name="connsiteX54" fmla="*/ 887779 w 2422397"/>
              <a:gd name="connsiteY54" fmla="*/ 4804655 h 6858000"/>
              <a:gd name="connsiteX55" fmla="*/ 893894 w 2422397"/>
              <a:gd name="connsiteY55" fmla="*/ 4777060 h 6858000"/>
              <a:gd name="connsiteX56" fmla="*/ 883546 w 2422397"/>
              <a:gd name="connsiteY56" fmla="*/ 4777089 h 6858000"/>
              <a:gd name="connsiteX57" fmla="*/ 883812 w 2422397"/>
              <a:gd name="connsiteY57" fmla="*/ 4774559 h 6858000"/>
              <a:gd name="connsiteX58" fmla="*/ 903401 w 2422397"/>
              <a:gd name="connsiteY58" fmla="*/ 4679442 h 6858000"/>
              <a:gd name="connsiteX59" fmla="*/ 916253 w 2422397"/>
              <a:gd name="connsiteY59" fmla="*/ 4651970 h 6858000"/>
              <a:gd name="connsiteX60" fmla="*/ 922608 w 2422397"/>
              <a:gd name="connsiteY60" fmla="*/ 4649785 h 6858000"/>
              <a:gd name="connsiteX61" fmla="*/ 924139 w 2422397"/>
              <a:gd name="connsiteY61" fmla="*/ 4631605 h 6858000"/>
              <a:gd name="connsiteX62" fmla="*/ 920872 w 2422397"/>
              <a:gd name="connsiteY62" fmla="*/ 4609075 h 6858000"/>
              <a:gd name="connsiteX63" fmla="*/ 941607 w 2422397"/>
              <a:gd name="connsiteY63" fmla="*/ 4514226 h 6858000"/>
              <a:gd name="connsiteX64" fmla="*/ 957889 w 2422397"/>
              <a:gd name="connsiteY64" fmla="*/ 4481699 h 6858000"/>
              <a:gd name="connsiteX65" fmla="*/ 974975 w 2422397"/>
              <a:gd name="connsiteY65" fmla="*/ 4433921 h 6858000"/>
              <a:gd name="connsiteX66" fmla="*/ 1011638 w 2422397"/>
              <a:gd name="connsiteY66" fmla="*/ 4352312 h 6858000"/>
              <a:gd name="connsiteX67" fmla="*/ 1049579 w 2422397"/>
              <a:gd name="connsiteY67" fmla="*/ 4237953 h 6858000"/>
              <a:gd name="connsiteX68" fmla="*/ 1041314 w 2422397"/>
              <a:gd name="connsiteY68" fmla="*/ 4139706 h 6858000"/>
              <a:gd name="connsiteX69" fmla="*/ 1049328 w 2422397"/>
              <a:gd name="connsiteY69" fmla="*/ 4134671 h 6858000"/>
              <a:gd name="connsiteX70" fmla="*/ 1061133 w 2422397"/>
              <a:gd name="connsiteY70" fmla="*/ 4074160 h 6858000"/>
              <a:gd name="connsiteX71" fmla="*/ 1059121 w 2422397"/>
              <a:gd name="connsiteY71" fmla="*/ 3844497 h 6858000"/>
              <a:gd name="connsiteX72" fmla="*/ 1083386 w 2422397"/>
              <a:gd name="connsiteY72" fmla="*/ 3726730 h 6858000"/>
              <a:gd name="connsiteX73" fmla="*/ 1098990 w 2422397"/>
              <a:gd name="connsiteY73" fmla="*/ 3687782 h 6858000"/>
              <a:gd name="connsiteX74" fmla="*/ 1124701 w 2422397"/>
              <a:gd name="connsiteY74" fmla="*/ 3622348 h 6858000"/>
              <a:gd name="connsiteX75" fmla="*/ 1161137 w 2422397"/>
              <a:gd name="connsiteY75" fmla="*/ 3580464 h 6858000"/>
              <a:gd name="connsiteX76" fmla="*/ 1175812 w 2422397"/>
              <a:gd name="connsiteY76" fmla="*/ 3522969 h 6858000"/>
              <a:gd name="connsiteX77" fmla="*/ 1156951 w 2422397"/>
              <a:gd name="connsiteY77" fmla="*/ 3500538 h 6858000"/>
              <a:gd name="connsiteX78" fmla="*/ 1179877 w 2422397"/>
              <a:gd name="connsiteY78" fmla="*/ 3441984 h 6858000"/>
              <a:gd name="connsiteX79" fmla="*/ 1217096 w 2422397"/>
              <a:gd name="connsiteY79" fmla="*/ 3354156 h 6858000"/>
              <a:gd name="connsiteX80" fmla="*/ 1232811 w 2422397"/>
              <a:gd name="connsiteY80" fmla="*/ 3301153 h 6858000"/>
              <a:gd name="connsiteX81" fmla="*/ 1281985 w 2422397"/>
              <a:gd name="connsiteY81" fmla="*/ 3158933 h 6858000"/>
              <a:gd name="connsiteX82" fmla="*/ 1335997 w 2422397"/>
              <a:gd name="connsiteY82" fmla="*/ 3018423 h 6858000"/>
              <a:gd name="connsiteX83" fmla="*/ 1394864 w 2422397"/>
              <a:gd name="connsiteY83" fmla="*/ 2946152 h 6858000"/>
              <a:gd name="connsiteX84" fmla="*/ 1436360 w 2422397"/>
              <a:gd name="connsiteY84" fmla="*/ 2829469 h 6858000"/>
              <a:gd name="connsiteX85" fmla="*/ 1447242 w 2422397"/>
              <a:gd name="connsiteY85" fmla="*/ 2811546 h 6858000"/>
              <a:gd name="connsiteX86" fmla="*/ 1449881 w 2422397"/>
              <a:gd name="connsiteY86" fmla="*/ 2781535 h 6858000"/>
              <a:gd name="connsiteX87" fmla="*/ 1459218 w 2422397"/>
              <a:gd name="connsiteY87" fmla="*/ 2660724 h 6858000"/>
              <a:gd name="connsiteX88" fmla="*/ 1455455 w 2422397"/>
              <a:gd name="connsiteY88" fmla="*/ 2560980 h 6858000"/>
              <a:gd name="connsiteX89" fmla="*/ 1497362 w 2422397"/>
              <a:gd name="connsiteY89" fmla="*/ 2456303 h 6858000"/>
              <a:gd name="connsiteX90" fmla="*/ 1507343 w 2422397"/>
              <a:gd name="connsiteY90" fmla="*/ 2385923 h 6858000"/>
              <a:gd name="connsiteX91" fmla="*/ 1540772 w 2422397"/>
              <a:gd name="connsiteY91" fmla="*/ 2256097 h 6858000"/>
              <a:gd name="connsiteX92" fmla="*/ 1569381 w 2422397"/>
              <a:gd name="connsiteY92" fmla="*/ 2165158 h 6858000"/>
              <a:gd name="connsiteX93" fmla="*/ 1576109 w 2422397"/>
              <a:gd name="connsiteY93" fmla="*/ 2078660 h 6858000"/>
              <a:gd name="connsiteX94" fmla="*/ 1564751 w 2422397"/>
              <a:gd name="connsiteY94" fmla="*/ 2009574 h 6858000"/>
              <a:gd name="connsiteX95" fmla="*/ 1571917 w 2422397"/>
              <a:gd name="connsiteY95" fmla="*/ 1903700 h 6858000"/>
              <a:gd name="connsiteX96" fmla="*/ 1564944 w 2422397"/>
              <a:gd name="connsiteY96" fmla="*/ 1821321 h 6858000"/>
              <a:gd name="connsiteX97" fmla="*/ 1579022 w 2422397"/>
              <a:gd name="connsiteY97" fmla="*/ 1718757 h 6858000"/>
              <a:gd name="connsiteX98" fmla="*/ 1590196 w 2422397"/>
              <a:gd name="connsiteY98" fmla="*/ 1595914 h 6858000"/>
              <a:gd name="connsiteX99" fmla="*/ 1624363 w 2422397"/>
              <a:gd name="connsiteY99" fmla="*/ 1502483 h 6858000"/>
              <a:gd name="connsiteX100" fmla="*/ 1631539 w 2422397"/>
              <a:gd name="connsiteY100" fmla="*/ 1431520 h 6858000"/>
              <a:gd name="connsiteX101" fmla="*/ 1646296 w 2422397"/>
              <a:gd name="connsiteY101" fmla="*/ 1333057 h 6858000"/>
              <a:gd name="connsiteX102" fmla="*/ 1659787 w 2422397"/>
              <a:gd name="connsiteY102" fmla="*/ 1197540 h 6858000"/>
              <a:gd name="connsiteX103" fmla="*/ 1706993 w 2422397"/>
              <a:gd name="connsiteY103" fmla="*/ 1104797 h 6858000"/>
              <a:gd name="connsiteX104" fmla="*/ 1777273 w 2422397"/>
              <a:gd name="connsiteY104" fmla="*/ 916268 h 6858000"/>
              <a:gd name="connsiteX105" fmla="*/ 1850836 w 2422397"/>
              <a:gd name="connsiteY105" fmla="*/ 802826 h 6858000"/>
              <a:gd name="connsiteX106" fmla="*/ 1911831 w 2422397"/>
              <a:gd name="connsiteY106" fmla="*/ 696577 h 6858000"/>
              <a:gd name="connsiteX107" fmla="*/ 1942209 w 2422397"/>
              <a:gd name="connsiteY107" fmla="*/ 575807 h 6858000"/>
              <a:gd name="connsiteX108" fmla="*/ 1951374 w 2422397"/>
              <a:gd name="connsiteY108" fmla="*/ 556682 h 6858000"/>
              <a:gd name="connsiteX109" fmla="*/ 1951170 w 2422397"/>
              <a:gd name="connsiteY109" fmla="*/ 526639 h 6858000"/>
              <a:gd name="connsiteX110" fmla="*/ 1949059 w 2422397"/>
              <a:gd name="connsiteY110" fmla="*/ 405872 h 6858000"/>
              <a:gd name="connsiteX111" fmla="*/ 1935866 w 2422397"/>
              <a:gd name="connsiteY111" fmla="*/ 307622 h 6858000"/>
              <a:gd name="connsiteX112" fmla="*/ 1967790 w 2422397"/>
              <a:gd name="connsiteY112" fmla="*/ 198682 h 6858000"/>
              <a:gd name="connsiteX113" fmla="*/ 1971093 w 2422397"/>
              <a:gd name="connsiteY113" fmla="*/ 127747 h 6858000"/>
              <a:gd name="connsiteX114" fmla="*/ 1951841 w 2422397"/>
              <a:gd name="connsiteY114" fmla="*/ 4678 h 6858000"/>
              <a:gd name="connsiteX115" fmla="*/ 1953649 w 2422397"/>
              <a:gd name="connsiteY115"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43949 w 2422397"/>
              <a:gd name="connsiteY16" fmla="*/ 6218313 h 6858000"/>
              <a:gd name="connsiteX17" fmla="*/ 478259 w 2422397"/>
              <a:gd name="connsiteY17" fmla="*/ 6183918 h 6858000"/>
              <a:gd name="connsiteX18" fmla="*/ 482177 w 2422397"/>
              <a:gd name="connsiteY18" fmla="*/ 6173358 h 6858000"/>
              <a:gd name="connsiteX19" fmla="*/ 482556 w 2422397"/>
              <a:gd name="connsiteY19" fmla="*/ 6173443 h 6858000"/>
              <a:gd name="connsiteX20" fmla="*/ 485673 w 2422397"/>
              <a:gd name="connsiteY20" fmla="*/ 6162875 h 6858000"/>
              <a:gd name="connsiteX21" fmla="*/ 524588 w 2422397"/>
              <a:gd name="connsiteY21" fmla="*/ 6111327 h 6858000"/>
              <a:gd name="connsiteX22" fmla="*/ 547843 w 2422397"/>
              <a:gd name="connsiteY22" fmla="*/ 6075666 h 6858000"/>
              <a:gd name="connsiteX23" fmla="*/ 562259 w 2422397"/>
              <a:gd name="connsiteY23" fmla="*/ 6054865 h 6858000"/>
              <a:gd name="connsiteX24" fmla="*/ 571463 w 2422397"/>
              <a:gd name="connsiteY24" fmla="*/ 6045606 h 6858000"/>
              <a:gd name="connsiteX25" fmla="*/ 573012 w 2422397"/>
              <a:gd name="connsiteY25" fmla="*/ 6046223 h 6858000"/>
              <a:gd name="connsiteX26" fmla="*/ 584071 w 2422397"/>
              <a:gd name="connsiteY26" fmla="*/ 5992286 h 6858000"/>
              <a:gd name="connsiteX27" fmla="*/ 587812 w 2422397"/>
              <a:gd name="connsiteY27" fmla="*/ 5987907 h 6858000"/>
              <a:gd name="connsiteX28" fmla="*/ 592115 w 2422397"/>
              <a:gd name="connsiteY28" fmla="*/ 5949187 h 6858000"/>
              <a:gd name="connsiteX29" fmla="*/ 595889 w 2422397"/>
              <a:gd name="connsiteY29" fmla="*/ 5931081 h 6858000"/>
              <a:gd name="connsiteX30" fmla="*/ 593758 w 2422397"/>
              <a:gd name="connsiteY30" fmla="*/ 5922047 h 6858000"/>
              <a:gd name="connsiteX31" fmla="*/ 600949 w 2422397"/>
              <a:gd name="connsiteY31" fmla="*/ 5897316 h 6858000"/>
              <a:gd name="connsiteX32" fmla="*/ 602981 w 2422397"/>
              <a:gd name="connsiteY32" fmla="*/ 5895955 h 6858000"/>
              <a:gd name="connsiteX33" fmla="*/ 604430 w 2422397"/>
              <a:gd name="connsiteY33" fmla="*/ 5870052 h 6858000"/>
              <a:gd name="connsiteX34" fmla="*/ 631983 w 2422397"/>
              <a:gd name="connsiteY34" fmla="*/ 5814475 h 6858000"/>
              <a:gd name="connsiteX35" fmla="*/ 678370 w 2422397"/>
              <a:gd name="connsiteY35" fmla="*/ 5652188 h 6858000"/>
              <a:gd name="connsiteX36" fmla="*/ 694129 w 2422397"/>
              <a:gd name="connsiteY36" fmla="*/ 5471630 h 6858000"/>
              <a:gd name="connsiteX37" fmla="*/ 723657 w 2422397"/>
              <a:gd name="connsiteY37" fmla="*/ 5356170 h 6858000"/>
              <a:gd name="connsiteX38" fmla="*/ 723661 w 2422397"/>
              <a:gd name="connsiteY38" fmla="*/ 5356076 h 6858000"/>
              <a:gd name="connsiteX39" fmla="*/ 720651 w 2422397"/>
              <a:gd name="connsiteY39" fmla="*/ 5331990 h 6858000"/>
              <a:gd name="connsiteX40" fmla="*/ 725358 w 2422397"/>
              <a:gd name="connsiteY40" fmla="*/ 5309193 h 6858000"/>
              <a:gd name="connsiteX41" fmla="*/ 726926 w 2422397"/>
              <a:gd name="connsiteY41" fmla="*/ 5311182 h 6858000"/>
              <a:gd name="connsiteX42" fmla="*/ 727761 w 2422397"/>
              <a:gd name="connsiteY42" fmla="*/ 5304702 h 6858000"/>
              <a:gd name="connsiteX43" fmla="*/ 732974 w 2422397"/>
              <a:gd name="connsiteY43" fmla="*/ 5303522 h 6858000"/>
              <a:gd name="connsiteX44" fmla="*/ 762873 w 2422397"/>
              <a:gd name="connsiteY44" fmla="*/ 5269094 h 6858000"/>
              <a:gd name="connsiteX45" fmla="*/ 784867 w 2422397"/>
              <a:gd name="connsiteY45" fmla="*/ 5235785 h 6858000"/>
              <a:gd name="connsiteX46" fmla="*/ 796271 w 2422397"/>
              <a:gd name="connsiteY46" fmla="*/ 5175473 h 6858000"/>
              <a:gd name="connsiteX47" fmla="*/ 821529 w 2422397"/>
              <a:gd name="connsiteY47" fmla="*/ 5012929 h 6858000"/>
              <a:gd name="connsiteX48" fmla="*/ 846340 w 2422397"/>
              <a:gd name="connsiteY48" fmla="*/ 4944976 h 6858000"/>
              <a:gd name="connsiteX49" fmla="*/ 840157 w 2422397"/>
              <a:gd name="connsiteY49" fmla="*/ 4872869 h 6858000"/>
              <a:gd name="connsiteX50" fmla="*/ 855718 w 2422397"/>
              <a:gd name="connsiteY50" fmla="*/ 4850916 h 6858000"/>
              <a:gd name="connsiteX51" fmla="*/ 858709 w 2422397"/>
              <a:gd name="connsiteY51" fmla="*/ 4847264 h 6858000"/>
              <a:gd name="connsiteX52" fmla="*/ 863990 w 2422397"/>
              <a:gd name="connsiteY52" fmla="*/ 4829718 h 6858000"/>
              <a:gd name="connsiteX53" fmla="*/ 873842 w 2422397"/>
              <a:gd name="connsiteY53" fmla="*/ 4828439 h 6858000"/>
              <a:gd name="connsiteX54" fmla="*/ 887779 w 2422397"/>
              <a:gd name="connsiteY54" fmla="*/ 4804655 h 6858000"/>
              <a:gd name="connsiteX55" fmla="*/ 893894 w 2422397"/>
              <a:gd name="connsiteY55" fmla="*/ 4777060 h 6858000"/>
              <a:gd name="connsiteX56" fmla="*/ 883546 w 2422397"/>
              <a:gd name="connsiteY56" fmla="*/ 4777089 h 6858000"/>
              <a:gd name="connsiteX57" fmla="*/ 883812 w 2422397"/>
              <a:gd name="connsiteY57" fmla="*/ 4774559 h 6858000"/>
              <a:gd name="connsiteX58" fmla="*/ 903401 w 2422397"/>
              <a:gd name="connsiteY58" fmla="*/ 4679442 h 6858000"/>
              <a:gd name="connsiteX59" fmla="*/ 916253 w 2422397"/>
              <a:gd name="connsiteY59" fmla="*/ 4651970 h 6858000"/>
              <a:gd name="connsiteX60" fmla="*/ 922608 w 2422397"/>
              <a:gd name="connsiteY60" fmla="*/ 4649785 h 6858000"/>
              <a:gd name="connsiteX61" fmla="*/ 924139 w 2422397"/>
              <a:gd name="connsiteY61" fmla="*/ 4631605 h 6858000"/>
              <a:gd name="connsiteX62" fmla="*/ 920872 w 2422397"/>
              <a:gd name="connsiteY62" fmla="*/ 4609075 h 6858000"/>
              <a:gd name="connsiteX63" fmla="*/ 941607 w 2422397"/>
              <a:gd name="connsiteY63" fmla="*/ 4514226 h 6858000"/>
              <a:gd name="connsiteX64" fmla="*/ 957889 w 2422397"/>
              <a:gd name="connsiteY64" fmla="*/ 4481699 h 6858000"/>
              <a:gd name="connsiteX65" fmla="*/ 974975 w 2422397"/>
              <a:gd name="connsiteY65" fmla="*/ 4433921 h 6858000"/>
              <a:gd name="connsiteX66" fmla="*/ 1011638 w 2422397"/>
              <a:gd name="connsiteY66" fmla="*/ 4352312 h 6858000"/>
              <a:gd name="connsiteX67" fmla="*/ 1049579 w 2422397"/>
              <a:gd name="connsiteY67" fmla="*/ 4237953 h 6858000"/>
              <a:gd name="connsiteX68" fmla="*/ 1041314 w 2422397"/>
              <a:gd name="connsiteY68" fmla="*/ 4139706 h 6858000"/>
              <a:gd name="connsiteX69" fmla="*/ 1049328 w 2422397"/>
              <a:gd name="connsiteY69" fmla="*/ 4134671 h 6858000"/>
              <a:gd name="connsiteX70" fmla="*/ 1061133 w 2422397"/>
              <a:gd name="connsiteY70" fmla="*/ 4074160 h 6858000"/>
              <a:gd name="connsiteX71" fmla="*/ 1059121 w 2422397"/>
              <a:gd name="connsiteY71" fmla="*/ 3844497 h 6858000"/>
              <a:gd name="connsiteX72" fmla="*/ 1083386 w 2422397"/>
              <a:gd name="connsiteY72" fmla="*/ 3726730 h 6858000"/>
              <a:gd name="connsiteX73" fmla="*/ 1098990 w 2422397"/>
              <a:gd name="connsiteY73" fmla="*/ 3687782 h 6858000"/>
              <a:gd name="connsiteX74" fmla="*/ 1124701 w 2422397"/>
              <a:gd name="connsiteY74" fmla="*/ 3622348 h 6858000"/>
              <a:gd name="connsiteX75" fmla="*/ 1161137 w 2422397"/>
              <a:gd name="connsiteY75" fmla="*/ 3580464 h 6858000"/>
              <a:gd name="connsiteX76" fmla="*/ 1175812 w 2422397"/>
              <a:gd name="connsiteY76" fmla="*/ 3522969 h 6858000"/>
              <a:gd name="connsiteX77" fmla="*/ 1156951 w 2422397"/>
              <a:gd name="connsiteY77" fmla="*/ 3500538 h 6858000"/>
              <a:gd name="connsiteX78" fmla="*/ 1179877 w 2422397"/>
              <a:gd name="connsiteY78" fmla="*/ 3441984 h 6858000"/>
              <a:gd name="connsiteX79" fmla="*/ 1217096 w 2422397"/>
              <a:gd name="connsiteY79" fmla="*/ 3354156 h 6858000"/>
              <a:gd name="connsiteX80" fmla="*/ 1232811 w 2422397"/>
              <a:gd name="connsiteY80" fmla="*/ 3301153 h 6858000"/>
              <a:gd name="connsiteX81" fmla="*/ 1281985 w 2422397"/>
              <a:gd name="connsiteY81" fmla="*/ 3158933 h 6858000"/>
              <a:gd name="connsiteX82" fmla="*/ 1335997 w 2422397"/>
              <a:gd name="connsiteY82" fmla="*/ 3018423 h 6858000"/>
              <a:gd name="connsiteX83" fmla="*/ 1394864 w 2422397"/>
              <a:gd name="connsiteY83" fmla="*/ 2946152 h 6858000"/>
              <a:gd name="connsiteX84" fmla="*/ 1436360 w 2422397"/>
              <a:gd name="connsiteY84" fmla="*/ 2829469 h 6858000"/>
              <a:gd name="connsiteX85" fmla="*/ 1447242 w 2422397"/>
              <a:gd name="connsiteY85" fmla="*/ 2811546 h 6858000"/>
              <a:gd name="connsiteX86" fmla="*/ 1449881 w 2422397"/>
              <a:gd name="connsiteY86" fmla="*/ 2781535 h 6858000"/>
              <a:gd name="connsiteX87" fmla="*/ 1459218 w 2422397"/>
              <a:gd name="connsiteY87" fmla="*/ 2660724 h 6858000"/>
              <a:gd name="connsiteX88" fmla="*/ 1455455 w 2422397"/>
              <a:gd name="connsiteY88" fmla="*/ 2560980 h 6858000"/>
              <a:gd name="connsiteX89" fmla="*/ 1497362 w 2422397"/>
              <a:gd name="connsiteY89" fmla="*/ 2456303 h 6858000"/>
              <a:gd name="connsiteX90" fmla="*/ 1507343 w 2422397"/>
              <a:gd name="connsiteY90" fmla="*/ 2385923 h 6858000"/>
              <a:gd name="connsiteX91" fmla="*/ 1540772 w 2422397"/>
              <a:gd name="connsiteY91" fmla="*/ 2256097 h 6858000"/>
              <a:gd name="connsiteX92" fmla="*/ 1569381 w 2422397"/>
              <a:gd name="connsiteY92" fmla="*/ 2165158 h 6858000"/>
              <a:gd name="connsiteX93" fmla="*/ 1576109 w 2422397"/>
              <a:gd name="connsiteY93" fmla="*/ 2078660 h 6858000"/>
              <a:gd name="connsiteX94" fmla="*/ 1564751 w 2422397"/>
              <a:gd name="connsiteY94" fmla="*/ 2009574 h 6858000"/>
              <a:gd name="connsiteX95" fmla="*/ 1571917 w 2422397"/>
              <a:gd name="connsiteY95" fmla="*/ 1903700 h 6858000"/>
              <a:gd name="connsiteX96" fmla="*/ 1564944 w 2422397"/>
              <a:gd name="connsiteY96" fmla="*/ 1821321 h 6858000"/>
              <a:gd name="connsiteX97" fmla="*/ 1579022 w 2422397"/>
              <a:gd name="connsiteY97" fmla="*/ 1718757 h 6858000"/>
              <a:gd name="connsiteX98" fmla="*/ 1590196 w 2422397"/>
              <a:gd name="connsiteY98" fmla="*/ 1595914 h 6858000"/>
              <a:gd name="connsiteX99" fmla="*/ 1624363 w 2422397"/>
              <a:gd name="connsiteY99" fmla="*/ 1502483 h 6858000"/>
              <a:gd name="connsiteX100" fmla="*/ 1631539 w 2422397"/>
              <a:gd name="connsiteY100" fmla="*/ 1431520 h 6858000"/>
              <a:gd name="connsiteX101" fmla="*/ 1646296 w 2422397"/>
              <a:gd name="connsiteY101" fmla="*/ 1333057 h 6858000"/>
              <a:gd name="connsiteX102" fmla="*/ 1659787 w 2422397"/>
              <a:gd name="connsiteY102" fmla="*/ 1197540 h 6858000"/>
              <a:gd name="connsiteX103" fmla="*/ 1706993 w 2422397"/>
              <a:gd name="connsiteY103" fmla="*/ 1104797 h 6858000"/>
              <a:gd name="connsiteX104" fmla="*/ 1777273 w 2422397"/>
              <a:gd name="connsiteY104" fmla="*/ 916268 h 6858000"/>
              <a:gd name="connsiteX105" fmla="*/ 1850836 w 2422397"/>
              <a:gd name="connsiteY105" fmla="*/ 802826 h 6858000"/>
              <a:gd name="connsiteX106" fmla="*/ 1911831 w 2422397"/>
              <a:gd name="connsiteY106" fmla="*/ 696577 h 6858000"/>
              <a:gd name="connsiteX107" fmla="*/ 1942209 w 2422397"/>
              <a:gd name="connsiteY107" fmla="*/ 575807 h 6858000"/>
              <a:gd name="connsiteX108" fmla="*/ 1951374 w 2422397"/>
              <a:gd name="connsiteY108" fmla="*/ 556682 h 6858000"/>
              <a:gd name="connsiteX109" fmla="*/ 1951170 w 2422397"/>
              <a:gd name="connsiteY109" fmla="*/ 526639 h 6858000"/>
              <a:gd name="connsiteX110" fmla="*/ 1949059 w 2422397"/>
              <a:gd name="connsiteY110" fmla="*/ 405872 h 6858000"/>
              <a:gd name="connsiteX111" fmla="*/ 1954018 w 2422397"/>
              <a:gd name="connsiteY111" fmla="*/ 307622 h 6858000"/>
              <a:gd name="connsiteX112" fmla="*/ 1967790 w 2422397"/>
              <a:gd name="connsiteY112" fmla="*/ 198682 h 6858000"/>
              <a:gd name="connsiteX113" fmla="*/ 1971093 w 2422397"/>
              <a:gd name="connsiteY113" fmla="*/ 127747 h 6858000"/>
              <a:gd name="connsiteX114" fmla="*/ 1951841 w 2422397"/>
              <a:gd name="connsiteY114" fmla="*/ 4678 h 6858000"/>
              <a:gd name="connsiteX115" fmla="*/ 1953649 w 2422397"/>
              <a:gd name="connsiteY115"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43949 w 2422397"/>
              <a:gd name="connsiteY16" fmla="*/ 6218313 h 6858000"/>
              <a:gd name="connsiteX17" fmla="*/ 478259 w 2422397"/>
              <a:gd name="connsiteY17" fmla="*/ 6183918 h 6858000"/>
              <a:gd name="connsiteX18" fmla="*/ 482177 w 2422397"/>
              <a:gd name="connsiteY18" fmla="*/ 6173358 h 6858000"/>
              <a:gd name="connsiteX19" fmla="*/ 482556 w 2422397"/>
              <a:gd name="connsiteY19" fmla="*/ 6173443 h 6858000"/>
              <a:gd name="connsiteX20" fmla="*/ 485673 w 2422397"/>
              <a:gd name="connsiteY20" fmla="*/ 6162875 h 6858000"/>
              <a:gd name="connsiteX21" fmla="*/ 524588 w 2422397"/>
              <a:gd name="connsiteY21" fmla="*/ 6111327 h 6858000"/>
              <a:gd name="connsiteX22" fmla="*/ 547843 w 2422397"/>
              <a:gd name="connsiteY22" fmla="*/ 6075666 h 6858000"/>
              <a:gd name="connsiteX23" fmla="*/ 562259 w 2422397"/>
              <a:gd name="connsiteY23" fmla="*/ 6054865 h 6858000"/>
              <a:gd name="connsiteX24" fmla="*/ 571463 w 2422397"/>
              <a:gd name="connsiteY24" fmla="*/ 6045606 h 6858000"/>
              <a:gd name="connsiteX25" fmla="*/ 573012 w 2422397"/>
              <a:gd name="connsiteY25" fmla="*/ 6046223 h 6858000"/>
              <a:gd name="connsiteX26" fmla="*/ 584071 w 2422397"/>
              <a:gd name="connsiteY26" fmla="*/ 5992286 h 6858000"/>
              <a:gd name="connsiteX27" fmla="*/ 587812 w 2422397"/>
              <a:gd name="connsiteY27" fmla="*/ 5987907 h 6858000"/>
              <a:gd name="connsiteX28" fmla="*/ 592115 w 2422397"/>
              <a:gd name="connsiteY28" fmla="*/ 5949187 h 6858000"/>
              <a:gd name="connsiteX29" fmla="*/ 595889 w 2422397"/>
              <a:gd name="connsiteY29" fmla="*/ 5931081 h 6858000"/>
              <a:gd name="connsiteX30" fmla="*/ 593758 w 2422397"/>
              <a:gd name="connsiteY30" fmla="*/ 5922047 h 6858000"/>
              <a:gd name="connsiteX31" fmla="*/ 600949 w 2422397"/>
              <a:gd name="connsiteY31" fmla="*/ 5897316 h 6858000"/>
              <a:gd name="connsiteX32" fmla="*/ 602981 w 2422397"/>
              <a:gd name="connsiteY32" fmla="*/ 5895955 h 6858000"/>
              <a:gd name="connsiteX33" fmla="*/ 604430 w 2422397"/>
              <a:gd name="connsiteY33" fmla="*/ 5870052 h 6858000"/>
              <a:gd name="connsiteX34" fmla="*/ 631983 w 2422397"/>
              <a:gd name="connsiteY34" fmla="*/ 5814475 h 6858000"/>
              <a:gd name="connsiteX35" fmla="*/ 678370 w 2422397"/>
              <a:gd name="connsiteY35" fmla="*/ 5652188 h 6858000"/>
              <a:gd name="connsiteX36" fmla="*/ 694129 w 2422397"/>
              <a:gd name="connsiteY36" fmla="*/ 5471630 h 6858000"/>
              <a:gd name="connsiteX37" fmla="*/ 723657 w 2422397"/>
              <a:gd name="connsiteY37" fmla="*/ 5356170 h 6858000"/>
              <a:gd name="connsiteX38" fmla="*/ 723661 w 2422397"/>
              <a:gd name="connsiteY38" fmla="*/ 5356076 h 6858000"/>
              <a:gd name="connsiteX39" fmla="*/ 720651 w 2422397"/>
              <a:gd name="connsiteY39" fmla="*/ 5331990 h 6858000"/>
              <a:gd name="connsiteX40" fmla="*/ 725358 w 2422397"/>
              <a:gd name="connsiteY40" fmla="*/ 5309193 h 6858000"/>
              <a:gd name="connsiteX41" fmla="*/ 726926 w 2422397"/>
              <a:gd name="connsiteY41" fmla="*/ 5311182 h 6858000"/>
              <a:gd name="connsiteX42" fmla="*/ 727761 w 2422397"/>
              <a:gd name="connsiteY42" fmla="*/ 5304702 h 6858000"/>
              <a:gd name="connsiteX43" fmla="*/ 732974 w 2422397"/>
              <a:gd name="connsiteY43" fmla="*/ 5303522 h 6858000"/>
              <a:gd name="connsiteX44" fmla="*/ 762873 w 2422397"/>
              <a:gd name="connsiteY44" fmla="*/ 5269094 h 6858000"/>
              <a:gd name="connsiteX45" fmla="*/ 784867 w 2422397"/>
              <a:gd name="connsiteY45" fmla="*/ 5235785 h 6858000"/>
              <a:gd name="connsiteX46" fmla="*/ 796271 w 2422397"/>
              <a:gd name="connsiteY46" fmla="*/ 5175473 h 6858000"/>
              <a:gd name="connsiteX47" fmla="*/ 821529 w 2422397"/>
              <a:gd name="connsiteY47" fmla="*/ 5012929 h 6858000"/>
              <a:gd name="connsiteX48" fmla="*/ 846340 w 2422397"/>
              <a:gd name="connsiteY48" fmla="*/ 4944976 h 6858000"/>
              <a:gd name="connsiteX49" fmla="*/ 840157 w 2422397"/>
              <a:gd name="connsiteY49" fmla="*/ 4872869 h 6858000"/>
              <a:gd name="connsiteX50" fmla="*/ 855718 w 2422397"/>
              <a:gd name="connsiteY50" fmla="*/ 4850916 h 6858000"/>
              <a:gd name="connsiteX51" fmla="*/ 858709 w 2422397"/>
              <a:gd name="connsiteY51" fmla="*/ 4847264 h 6858000"/>
              <a:gd name="connsiteX52" fmla="*/ 863990 w 2422397"/>
              <a:gd name="connsiteY52" fmla="*/ 4829718 h 6858000"/>
              <a:gd name="connsiteX53" fmla="*/ 873842 w 2422397"/>
              <a:gd name="connsiteY53" fmla="*/ 4828439 h 6858000"/>
              <a:gd name="connsiteX54" fmla="*/ 887779 w 2422397"/>
              <a:gd name="connsiteY54" fmla="*/ 4804655 h 6858000"/>
              <a:gd name="connsiteX55" fmla="*/ 893894 w 2422397"/>
              <a:gd name="connsiteY55" fmla="*/ 4777060 h 6858000"/>
              <a:gd name="connsiteX56" fmla="*/ 883546 w 2422397"/>
              <a:gd name="connsiteY56" fmla="*/ 4777089 h 6858000"/>
              <a:gd name="connsiteX57" fmla="*/ 883812 w 2422397"/>
              <a:gd name="connsiteY57" fmla="*/ 4774559 h 6858000"/>
              <a:gd name="connsiteX58" fmla="*/ 903401 w 2422397"/>
              <a:gd name="connsiteY58" fmla="*/ 4679442 h 6858000"/>
              <a:gd name="connsiteX59" fmla="*/ 916253 w 2422397"/>
              <a:gd name="connsiteY59" fmla="*/ 4651970 h 6858000"/>
              <a:gd name="connsiteX60" fmla="*/ 922608 w 2422397"/>
              <a:gd name="connsiteY60" fmla="*/ 4649785 h 6858000"/>
              <a:gd name="connsiteX61" fmla="*/ 924139 w 2422397"/>
              <a:gd name="connsiteY61" fmla="*/ 4631605 h 6858000"/>
              <a:gd name="connsiteX62" fmla="*/ 920872 w 2422397"/>
              <a:gd name="connsiteY62" fmla="*/ 4609075 h 6858000"/>
              <a:gd name="connsiteX63" fmla="*/ 941607 w 2422397"/>
              <a:gd name="connsiteY63" fmla="*/ 4514226 h 6858000"/>
              <a:gd name="connsiteX64" fmla="*/ 957889 w 2422397"/>
              <a:gd name="connsiteY64" fmla="*/ 4481699 h 6858000"/>
              <a:gd name="connsiteX65" fmla="*/ 974975 w 2422397"/>
              <a:gd name="connsiteY65" fmla="*/ 4433921 h 6858000"/>
              <a:gd name="connsiteX66" fmla="*/ 1011638 w 2422397"/>
              <a:gd name="connsiteY66" fmla="*/ 4352312 h 6858000"/>
              <a:gd name="connsiteX67" fmla="*/ 1049579 w 2422397"/>
              <a:gd name="connsiteY67" fmla="*/ 4237953 h 6858000"/>
              <a:gd name="connsiteX68" fmla="*/ 1041314 w 2422397"/>
              <a:gd name="connsiteY68" fmla="*/ 4139706 h 6858000"/>
              <a:gd name="connsiteX69" fmla="*/ 1049328 w 2422397"/>
              <a:gd name="connsiteY69" fmla="*/ 4134671 h 6858000"/>
              <a:gd name="connsiteX70" fmla="*/ 1061133 w 2422397"/>
              <a:gd name="connsiteY70" fmla="*/ 4074160 h 6858000"/>
              <a:gd name="connsiteX71" fmla="*/ 1059121 w 2422397"/>
              <a:gd name="connsiteY71" fmla="*/ 3844497 h 6858000"/>
              <a:gd name="connsiteX72" fmla="*/ 1083386 w 2422397"/>
              <a:gd name="connsiteY72" fmla="*/ 3726730 h 6858000"/>
              <a:gd name="connsiteX73" fmla="*/ 1098990 w 2422397"/>
              <a:gd name="connsiteY73" fmla="*/ 3687782 h 6858000"/>
              <a:gd name="connsiteX74" fmla="*/ 1124701 w 2422397"/>
              <a:gd name="connsiteY74" fmla="*/ 3622348 h 6858000"/>
              <a:gd name="connsiteX75" fmla="*/ 1161137 w 2422397"/>
              <a:gd name="connsiteY75" fmla="*/ 3580464 h 6858000"/>
              <a:gd name="connsiteX76" fmla="*/ 1175812 w 2422397"/>
              <a:gd name="connsiteY76" fmla="*/ 3522969 h 6858000"/>
              <a:gd name="connsiteX77" fmla="*/ 1156951 w 2422397"/>
              <a:gd name="connsiteY77" fmla="*/ 3500538 h 6858000"/>
              <a:gd name="connsiteX78" fmla="*/ 1179877 w 2422397"/>
              <a:gd name="connsiteY78" fmla="*/ 3441984 h 6858000"/>
              <a:gd name="connsiteX79" fmla="*/ 1217096 w 2422397"/>
              <a:gd name="connsiteY79" fmla="*/ 3354156 h 6858000"/>
              <a:gd name="connsiteX80" fmla="*/ 1232811 w 2422397"/>
              <a:gd name="connsiteY80" fmla="*/ 3301153 h 6858000"/>
              <a:gd name="connsiteX81" fmla="*/ 1281985 w 2422397"/>
              <a:gd name="connsiteY81" fmla="*/ 3158933 h 6858000"/>
              <a:gd name="connsiteX82" fmla="*/ 1335997 w 2422397"/>
              <a:gd name="connsiteY82" fmla="*/ 3018423 h 6858000"/>
              <a:gd name="connsiteX83" fmla="*/ 1394864 w 2422397"/>
              <a:gd name="connsiteY83" fmla="*/ 2946152 h 6858000"/>
              <a:gd name="connsiteX84" fmla="*/ 1436360 w 2422397"/>
              <a:gd name="connsiteY84" fmla="*/ 2829469 h 6858000"/>
              <a:gd name="connsiteX85" fmla="*/ 1447242 w 2422397"/>
              <a:gd name="connsiteY85" fmla="*/ 2811546 h 6858000"/>
              <a:gd name="connsiteX86" fmla="*/ 1449881 w 2422397"/>
              <a:gd name="connsiteY86" fmla="*/ 2781535 h 6858000"/>
              <a:gd name="connsiteX87" fmla="*/ 1459218 w 2422397"/>
              <a:gd name="connsiteY87" fmla="*/ 2660724 h 6858000"/>
              <a:gd name="connsiteX88" fmla="*/ 1455455 w 2422397"/>
              <a:gd name="connsiteY88" fmla="*/ 2560980 h 6858000"/>
              <a:gd name="connsiteX89" fmla="*/ 1497362 w 2422397"/>
              <a:gd name="connsiteY89" fmla="*/ 2456303 h 6858000"/>
              <a:gd name="connsiteX90" fmla="*/ 1507343 w 2422397"/>
              <a:gd name="connsiteY90" fmla="*/ 2385923 h 6858000"/>
              <a:gd name="connsiteX91" fmla="*/ 1540772 w 2422397"/>
              <a:gd name="connsiteY91" fmla="*/ 2256097 h 6858000"/>
              <a:gd name="connsiteX92" fmla="*/ 1569381 w 2422397"/>
              <a:gd name="connsiteY92" fmla="*/ 2165158 h 6858000"/>
              <a:gd name="connsiteX93" fmla="*/ 1576109 w 2422397"/>
              <a:gd name="connsiteY93" fmla="*/ 2078660 h 6858000"/>
              <a:gd name="connsiteX94" fmla="*/ 1564751 w 2422397"/>
              <a:gd name="connsiteY94" fmla="*/ 2009574 h 6858000"/>
              <a:gd name="connsiteX95" fmla="*/ 1571917 w 2422397"/>
              <a:gd name="connsiteY95" fmla="*/ 1903700 h 6858000"/>
              <a:gd name="connsiteX96" fmla="*/ 1564944 w 2422397"/>
              <a:gd name="connsiteY96" fmla="*/ 1821321 h 6858000"/>
              <a:gd name="connsiteX97" fmla="*/ 1579022 w 2422397"/>
              <a:gd name="connsiteY97" fmla="*/ 1718757 h 6858000"/>
              <a:gd name="connsiteX98" fmla="*/ 1590196 w 2422397"/>
              <a:gd name="connsiteY98" fmla="*/ 1595914 h 6858000"/>
              <a:gd name="connsiteX99" fmla="*/ 1624363 w 2422397"/>
              <a:gd name="connsiteY99" fmla="*/ 1502483 h 6858000"/>
              <a:gd name="connsiteX100" fmla="*/ 1631539 w 2422397"/>
              <a:gd name="connsiteY100" fmla="*/ 1431520 h 6858000"/>
              <a:gd name="connsiteX101" fmla="*/ 1646296 w 2422397"/>
              <a:gd name="connsiteY101" fmla="*/ 1333057 h 6858000"/>
              <a:gd name="connsiteX102" fmla="*/ 1696091 w 2422397"/>
              <a:gd name="connsiteY102" fmla="*/ 1202078 h 6858000"/>
              <a:gd name="connsiteX103" fmla="*/ 1706993 w 2422397"/>
              <a:gd name="connsiteY103" fmla="*/ 1104797 h 6858000"/>
              <a:gd name="connsiteX104" fmla="*/ 1777273 w 2422397"/>
              <a:gd name="connsiteY104" fmla="*/ 916268 h 6858000"/>
              <a:gd name="connsiteX105" fmla="*/ 1850836 w 2422397"/>
              <a:gd name="connsiteY105" fmla="*/ 802826 h 6858000"/>
              <a:gd name="connsiteX106" fmla="*/ 1911831 w 2422397"/>
              <a:gd name="connsiteY106" fmla="*/ 696577 h 6858000"/>
              <a:gd name="connsiteX107" fmla="*/ 1942209 w 2422397"/>
              <a:gd name="connsiteY107" fmla="*/ 575807 h 6858000"/>
              <a:gd name="connsiteX108" fmla="*/ 1951374 w 2422397"/>
              <a:gd name="connsiteY108" fmla="*/ 556682 h 6858000"/>
              <a:gd name="connsiteX109" fmla="*/ 1951170 w 2422397"/>
              <a:gd name="connsiteY109" fmla="*/ 526639 h 6858000"/>
              <a:gd name="connsiteX110" fmla="*/ 1949059 w 2422397"/>
              <a:gd name="connsiteY110" fmla="*/ 405872 h 6858000"/>
              <a:gd name="connsiteX111" fmla="*/ 1954018 w 2422397"/>
              <a:gd name="connsiteY111" fmla="*/ 307622 h 6858000"/>
              <a:gd name="connsiteX112" fmla="*/ 1967790 w 2422397"/>
              <a:gd name="connsiteY112" fmla="*/ 198682 h 6858000"/>
              <a:gd name="connsiteX113" fmla="*/ 1971093 w 2422397"/>
              <a:gd name="connsiteY113" fmla="*/ 127747 h 6858000"/>
              <a:gd name="connsiteX114" fmla="*/ 1951841 w 2422397"/>
              <a:gd name="connsiteY114" fmla="*/ 4678 h 6858000"/>
              <a:gd name="connsiteX115" fmla="*/ 1953649 w 2422397"/>
              <a:gd name="connsiteY115"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43949 w 2422397"/>
              <a:gd name="connsiteY16" fmla="*/ 6218313 h 6858000"/>
              <a:gd name="connsiteX17" fmla="*/ 478259 w 2422397"/>
              <a:gd name="connsiteY17" fmla="*/ 6183918 h 6858000"/>
              <a:gd name="connsiteX18" fmla="*/ 482177 w 2422397"/>
              <a:gd name="connsiteY18" fmla="*/ 6173358 h 6858000"/>
              <a:gd name="connsiteX19" fmla="*/ 482556 w 2422397"/>
              <a:gd name="connsiteY19" fmla="*/ 6173443 h 6858000"/>
              <a:gd name="connsiteX20" fmla="*/ 485673 w 2422397"/>
              <a:gd name="connsiteY20" fmla="*/ 6162875 h 6858000"/>
              <a:gd name="connsiteX21" fmla="*/ 524588 w 2422397"/>
              <a:gd name="connsiteY21" fmla="*/ 6111327 h 6858000"/>
              <a:gd name="connsiteX22" fmla="*/ 547843 w 2422397"/>
              <a:gd name="connsiteY22" fmla="*/ 6075666 h 6858000"/>
              <a:gd name="connsiteX23" fmla="*/ 562259 w 2422397"/>
              <a:gd name="connsiteY23" fmla="*/ 6054865 h 6858000"/>
              <a:gd name="connsiteX24" fmla="*/ 571463 w 2422397"/>
              <a:gd name="connsiteY24" fmla="*/ 6045606 h 6858000"/>
              <a:gd name="connsiteX25" fmla="*/ 573012 w 2422397"/>
              <a:gd name="connsiteY25" fmla="*/ 6046223 h 6858000"/>
              <a:gd name="connsiteX26" fmla="*/ 584071 w 2422397"/>
              <a:gd name="connsiteY26" fmla="*/ 5992286 h 6858000"/>
              <a:gd name="connsiteX27" fmla="*/ 587812 w 2422397"/>
              <a:gd name="connsiteY27" fmla="*/ 5987907 h 6858000"/>
              <a:gd name="connsiteX28" fmla="*/ 592115 w 2422397"/>
              <a:gd name="connsiteY28" fmla="*/ 5949187 h 6858000"/>
              <a:gd name="connsiteX29" fmla="*/ 595889 w 2422397"/>
              <a:gd name="connsiteY29" fmla="*/ 5931081 h 6858000"/>
              <a:gd name="connsiteX30" fmla="*/ 593758 w 2422397"/>
              <a:gd name="connsiteY30" fmla="*/ 5922047 h 6858000"/>
              <a:gd name="connsiteX31" fmla="*/ 600949 w 2422397"/>
              <a:gd name="connsiteY31" fmla="*/ 5897316 h 6858000"/>
              <a:gd name="connsiteX32" fmla="*/ 602981 w 2422397"/>
              <a:gd name="connsiteY32" fmla="*/ 5895955 h 6858000"/>
              <a:gd name="connsiteX33" fmla="*/ 604430 w 2422397"/>
              <a:gd name="connsiteY33" fmla="*/ 5870052 h 6858000"/>
              <a:gd name="connsiteX34" fmla="*/ 631983 w 2422397"/>
              <a:gd name="connsiteY34" fmla="*/ 5814475 h 6858000"/>
              <a:gd name="connsiteX35" fmla="*/ 678370 w 2422397"/>
              <a:gd name="connsiteY35" fmla="*/ 5652188 h 6858000"/>
              <a:gd name="connsiteX36" fmla="*/ 694129 w 2422397"/>
              <a:gd name="connsiteY36" fmla="*/ 5471630 h 6858000"/>
              <a:gd name="connsiteX37" fmla="*/ 723657 w 2422397"/>
              <a:gd name="connsiteY37" fmla="*/ 5356170 h 6858000"/>
              <a:gd name="connsiteX38" fmla="*/ 723661 w 2422397"/>
              <a:gd name="connsiteY38" fmla="*/ 5356076 h 6858000"/>
              <a:gd name="connsiteX39" fmla="*/ 720651 w 2422397"/>
              <a:gd name="connsiteY39" fmla="*/ 5331990 h 6858000"/>
              <a:gd name="connsiteX40" fmla="*/ 725358 w 2422397"/>
              <a:gd name="connsiteY40" fmla="*/ 5309193 h 6858000"/>
              <a:gd name="connsiteX41" fmla="*/ 726926 w 2422397"/>
              <a:gd name="connsiteY41" fmla="*/ 5311182 h 6858000"/>
              <a:gd name="connsiteX42" fmla="*/ 727761 w 2422397"/>
              <a:gd name="connsiteY42" fmla="*/ 5304702 h 6858000"/>
              <a:gd name="connsiteX43" fmla="*/ 732974 w 2422397"/>
              <a:gd name="connsiteY43" fmla="*/ 5303522 h 6858000"/>
              <a:gd name="connsiteX44" fmla="*/ 762873 w 2422397"/>
              <a:gd name="connsiteY44" fmla="*/ 5269094 h 6858000"/>
              <a:gd name="connsiteX45" fmla="*/ 784867 w 2422397"/>
              <a:gd name="connsiteY45" fmla="*/ 5235785 h 6858000"/>
              <a:gd name="connsiteX46" fmla="*/ 796271 w 2422397"/>
              <a:gd name="connsiteY46" fmla="*/ 5175473 h 6858000"/>
              <a:gd name="connsiteX47" fmla="*/ 821529 w 2422397"/>
              <a:gd name="connsiteY47" fmla="*/ 5012929 h 6858000"/>
              <a:gd name="connsiteX48" fmla="*/ 846340 w 2422397"/>
              <a:gd name="connsiteY48" fmla="*/ 4944976 h 6858000"/>
              <a:gd name="connsiteX49" fmla="*/ 840157 w 2422397"/>
              <a:gd name="connsiteY49" fmla="*/ 4872869 h 6858000"/>
              <a:gd name="connsiteX50" fmla="*/ 855718 w 2422397"/>
              <a:gd name="connsiteY50" fmla="*/ 4850916 h 6858000"/>
              <a:gd name="connsiteX51" fmla="*/ 858709 w 2422397"/>
              <a:gd name="connsiteY51" fmla="*/ 4847264 h 6858000"/>
              <a:gd name="connsiteX52" fmla="*/ 863990 w 2422397"/>
              <a:gd name="connsiteY52" fmla="*/ 4829718 h 6858000"/>
              <a:gd name="connsiteX53" fmla="*/ 873842 w 2422397"/>
              <a:gd name="connsiteY53" fmla="*/ 4828439 h 6858000"/>
              <a:gd name="connsiteX54" fmla="*/ 887779 w 2422397"/>
              <a:gd name="connsiteY54" fmla="*/ 4804655 h 6858000"/>
              <a:gd name="connsiteX55" fmla="*/ 893894 w 2422397"/>
              <a:gd name="connsiteY55" fmla="*/ 4777060 h 6858000"/>
              <a:gd name="connsiteX56" fmla="*/ 883546 w 2422397"/>
              <a:gd name="connsiteY56" fmla="*/ 4777089 h 6858000"/>
              <a:gd name="connsiteX57" fmla="*/ 883812 w 2422397"/>
              <a:gd name="connsiteY57" fmla="*/ 4774559 h 6858000"/>
              <a:gd name="connsiteX58" fmla="*/ 903401 w 2422397"/>
              <a:gd name="connsiteY58" fmla="*/ 4679442 h 6858000"/>
              <a:gd name="connsiteX59" fmla="*/ 916253 w 2422397"/>
              <a:gd name="connsiteY59" fmla="*/ 4651970 h 6858000"/>
              <a:gd name="connsiteX60" fmla="*/ 922608 w 2422397"/>
              <a:gd name="connsiteY60" fmla="*/ 4649785 h 6858000"/>
              <a:gd name="connsiteX61" fmla="*/ 924139 w 2422397"/>
              <a:gd name="connsiteY61" fmla="*/ 4631605 h 6858000"/>
              <a:gd name="connsiteX62" fmla="*/ 920872 w 2422397"/>
              <a:gd name="connsiteY62" fmla="*/ 4609075 h 6858000"/>
              <a:gd name="connsiteX63" fmla="*/ 941607 w 2422397"/>
              <a:gd name="connsiteY63" fmla="*/ 4514226 h 6858000"/>
              <a:gd name="connsiteX64" fmla="*/ 957889 w 2422397"/>
              <a:gd name="connsiteY64" fmla="*/ 4481699 h 6858000"/>
              <a:gd name="connsiteX65" fmla="*/ 974975 w 2422397"/>
              <a:gd name="connsiteY65" fmla="*/ 4433921 h 6858000"/>
              <a:gd name="connsiteX66" fmla="*/ 1011638 w 2422397"/>
              <a:gd name="connsiteY66" fmla="*/ 4352312 h 6858000"/>
              <a:gd name="connsiteX67" fmla="*/ 1049579 w 2422397"/>
              <a:gd name="connsiteY67" fmla="*/ 4237953 h 6858000"/>
              <a:gd name="connsiteX68" fmla="*/ 1041314 w 2422397"/>
              <a:gd name="connsiteY68" fmla="*/ 4139706 h 6858000"/>
              <a:gd name="connsiteX69" fmla="*/ 1049328 w 2422397"/>
              <a:gd name="connsiteY69" fmla="*/ 4134671 h 6858000"/>
              <a:gd name="connsiteX70" fmla="*/ 1061133 w 2422397"/>
              <a:gd name="connsiteY70" fmla="*/ 4074160 h 6858000"/>
              <a:gd name="connsiteX71" fmla="*/ 1059121 w 2422397"/>
              <a:gd name="connsiteY71" fmla="*/ 3844497 h 6858000"/>
              <a:gd name="connsiteX72" fmla="*/ 1083386 w 2422397"/>
              <a:gd name="connsiteY72" fmla="*/ 3726730 h 6858000"/>
              <a:gd name="connsiteX73" fmla="*/ 1098990 w 2422397"/>
              <a:gd name="connsiteY73" fmla="*/ 3687782 h 6858000"/>
              <a:gd name="connsiteX74" fmla="*/ 1124701 w 2422397"/>
              <a:gd name="connsiteY74" fmla="*/ 3622348 h 6858000"/>
              <a:gd name="connsiteX75" fmla="*/ 1161137 w 2422397"/>
              <a:gd name="connsiteY75" fmla="*/ 3580464 h 6858000"/>
              <a:gd name="connsiteX76" fmla="*/ 1175812 w 2422397"/>
              <a:gd name="connsiteY76" fmla="*/ 3522969 h 6858000"/>
              <a:gd name="connsiteX77" fmla="*/ 1156951 w 2422397"/>
              <a:gd name="connsiteY77" fmla="*/ 3500538 h 6858000"/>
              <a:gd name="connsiteX78" fmla="*/ 1179877 w 2422397"/>
              <a:gd name="connsiteY78" fmla="*/ 3441984 h 6858000"/>
              <a:gd name="connsiteX79" fmla="*/ 1217096 w 2422397"/>
              <a:gd name="connsiteY79" fmla="*/ 3354156 h 6858000"/>
              <a:gd name="connsiteX80" fmla="*/ 1232811 w 2422397"/>
              <a:gd name="connsiteY80" fmla="*/ 3301153 h 6858000"/>
              <a:gd name="connsiteX81" fmla="*/ 1281985 w 2422397"/>
              <a:gd name="connsiteY81" fmla="*/ 3158933 h 6858000"/>
              <a:gd name="connsiteX82" fmla="*/ 1335997 w 2422397"/>
              <a:gd name="connsiteY82" fmla="*/ 3018423 h 6858000"/>
              <a:gd name="connsiteX83" fmla="*/ 1394864 w 2422397"/>
              <a:gd name="connsiteY83" fmla="*/ 2946152 h 6858000"/>
              <a:gd name="connsiteX84" fmla="*/ 1436360 w 2422397"/>
              <a:gd name="connsiteY84" fmla="*/ 2829469 h 6858000"/>
              <a:gd name="connsiteX85" fmla="*/ 1447242 w 2422397"/>
              <a:gd name="connsiteY85" fmla="*/ 2811546 h 6858000"/>
              <a:gd name="connsiteX86" fmla="*/ 1449881 w 2422397"/>
              <a:gd name="connsiteY86" fmla="*/ 2781535 h 6858000"/>
              <a:gd name="connsiteX87" fmla="*/ 1459218 w 2422397"/>
              <a:gd name="connsiteY87" fmla="*/ 2660724 h 6858000"/>
              <a:gd name="connsiteX88" fmla="*/ 1455455 w 2422397"/>
              <a:gd name="connsiteY88" fmla="*/ 2560980 h 6858000"/>
              <a:gd name="connsiteX89" fmla="*/ 1497362 w 2422397"/>
              <a:gd name="connsiteY89" fmla="*/ 2456303 h 6858000"/>
              <a:gd name="connsiteX90" fmla="*/ 1507343 w 2422397"/>
              <a:gd name="connsiteY90" fmla="*/ 2385923 h 6858000"/>
              <a:gd name="connsiteX91" fmla="*/ 1540772 w 2422397"/>
              <a:gd name="connsiteY91" fmla="*/ 2256097 h 6858000"/>
              <a:gd name="connsiteX92" fmla="*/ 1569381 w 2422397"/>
              <a:gd name="connsiteY92" fmla="*/ 2165158 h 6858000"/>
              <a:gd name="connsiteX93" fmla="*/ 1576109 w 2422397"/>
              <a:gd name="connsiteY93" fmla="*/ 2078660 h 6858000"/>
              <a:gd name="connsiteX94" fmla="*/ 1564751 w 2422397"/>
              <a:gd name="connsiteY94" fmla="*/ 2009574 h 6858000"/>
              <a:gd name="connsiteX95" fmla="*/ 1571917 w 2422397"/>
              <a:gd name="connsiteY95" fmla="*/ 1903700 h 6858000"/>
              <a:gd name="connsiteX96" fmla="*/ 1564944 w 2422397"/>
              <a:gd name="connsiteY96" fmla="*/ 1821321 h 6858000"/>
              <a:gd name="connsiteX97" fmla="*/ 1579022 w 2422397"/>
              <a:gd name="connsiteY97" fmla="*/ 1718757 h 6858000"/>
              <a:gd name="connsiteX98" fmla="*/ 1590196 w 2422397"/>
              <a:gd name="connsiteY98" fmla="*/ 1595914 h 6858000"/>
              <a:gd name="connsiteX99" fmla="*/ 1624363 w 2422397"/>
              <a:gd name="connsiteY99" fmla="*/ 1502483 h 6858000"/>
              <a:gd name="connsiteX100" fmla="*/ 1631539 w 2422397"/>
              <a:gd name="connsiteY100" fmla="*/ 1431520 h 6858000"/>
              <a:gd name="connsiteX101" fmla="*/ 1646296 w 2422397"/>
              <a:gd name="connsiteY101" fmla="*/ 1333057 h 6858000"/>
              <a:gd name="connsiteX102" fmla="*/ 1696091 w 2422397"/>
              <a:gd name="connsiteY102" fmla="*/ 1202078 h 6858000"/>
              <a:gd name="connsiteX103" fmla="*/ 1706993 w 2422397"/>
              <a:gd name="connsiteY103" fmla="*/ 1104797 h 6858000"/>
              <a:gd name="connsiteX104" fmla="*/ 1777273 w 2422397"/>
              <a:gd name="connsiteY104" fmla="*/ 916268 h 6858000"/>
              <a:gd name="connsiteX105" fmla="*/ 1850836 w 2422397"/>
              <a:gd name="connsiteY105" fmla="*/ 825516 h 6858000"/>
              <a:gd name="connsiteX106" fmla="*/ 1911831 w 2422397"/>
              <a:gd name="connsiteY106" fmla="*/ 696577 h 6858000"/>
              <a:gd name="connsiteX107" fmla="*/ 1942209 w 2422397"/>
              <a:gd name="connsiteY107" fmla="*/ 575807 h 6858000"/>
              <a:gd name="connsiteX108" fmla="*/ 1951374 w 2422397"/>
              <a:gd name="connsiteY108" fmla="*/ 556682 h 6858000"/>
              <a:gd name="connsiteX109" fmla="*/ 1951170 w 2422397"/>
              <a:gd name="connsiteY109" fmla="*/ 526639 h 6858000"/>
              <a:gd name="connsiteX110" fmla="*/ 1949059 w 2422397"/>
              <a:gd name="connsiteY110" fmla="*/ 405872 h 6858000"/>
              <a:gd name="connsiteX111" fmla="*/ 1954018 w 2422397"/>
              <a:gd name="connsiteY111" fmla="*/ 307622 h 6858000"/>
              <a:gd name="connsiteX112" fmla="*/ 1967790 w 2422397"/>
              <a:gd name="connsiteY112" fmla="*/ 198682 h 6858000"/>
              <a:gd name="connsiteX113" fmla="*/ 1971093 w 2422397"/>
              <a:gd name="connsiteY113" fmla="*/ 127747 h 6858000"/>
              <a:gd name="connsiteX114" fmla="*/ 1951841 w 2422397"/>
              <a:gd name="connsiteY114" fmla="*/ 4678 h 6858000"/>
              <a:gd name="connsiteX115" fmla="*/ 1953649 w 2422397"/>
              <a:gd name="connsiteY115"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43949 w 2422397"/>
              <a:gd name="connsiteY16" fmla="*/ 6218313 h 6858000"/>
              <a:gd name="connsiteX17" fmla="*/ 478259 w 2422397"/>
              <a:gd name="connsiteY17" fmla="*/ 6183918 h 6858000"/>
              <a:gd name="connsiteX18" fmla="*/ 482177 w 2422397"/>
              <a:gd name="connsiteY18" fmla="*/ 6173358 h 6858000"/>
              <a:gd name="connsiteX19" fmla="*/ 482556 w 2422397"/>
              <a:gd name="connsiteY19" fmla="*/ 6173443 h 6858000"/>
              <a:gd name="connsiteX20" fmla="*/ 485673 w 2422397"/>
              <a:gd name="connsiteY20" fmla="*/ 6162875 h 6858000"/>
              <a:gd name="connsiteX21" fmla="*/ 524588 w 2422397"/>
              <a:gd name="connsiteY21" fmla="*/ 6111327 h 6858000"/>
              <a:gd name="connsiteX22" fmla="*/ 547843 w 2422397"/>
              <a:gd name="connsiteY22" fmla="*/ 6075666 h 6858000"/>
              <a:gd name="connsiteX23" fmla="*/ 562259 w 2422397"/>
              <a:gd name="connsiteY23" fmla="*/ 6054865 h 6858000"/>
              <a:gd name="connsiteX24" fmla="*/ 571463 w 2422397"/>
              <a:gd name="connsiteY24" fmla="*/ 6045606 h 6858000"/>
              <a:gd name="connsiteX25" fmla="*/ 573012 w 2422397"/>
              <a:gd name="connsiteY25" fmla="*/ 6046223 h 6858000"/>
              <a:gd name="connsiteX26" fmla="*/ 584071 w 2422397"/>
              <a:gd name="connsiteY26" fmla="*/ 5992286 h 6858000"/>
              <a:gd name="connsiteX27" fmla="*/ 587812 w 2422397"/>
              <a:gd name="connsiteY27" fmla="*/ 5987907 h 6858000"/>
              <a:gd name="connsiteX28" fmla="*/ 592115 w 2422397"/>
              <a:gd name="connsiteY28" fmla="*/ 5949187 h 6858000"/>
              <a:gd name="connsiteX29" fmla="*/ 595889 w 2422397"/>
              <a:gd name="connsiteY29" fmla="*/ 5931081 h 6858000"/>
              <a:gd name="connsiteX30" fmla="*/ 593758 w 2422397"/>
              <a:gd name="connsiteY30" fmla="*/ 5922047 h 6858000"/>
              <a:gd name="connsiteX31" fmla="*/ 600949 w 2422397"/>
              <a:gd name="connsiteY31" fmla="*/ 5897316 h 6858000"/>
              <a:gd name="connsiteX32" fmla="*/ 602981 w 2422397"/>
              <a:gd name="connsiteY32" fmla="*/ 5895955 h 6858000"/>
              <a:gd name="connsiteX33" fmla="*/ 604430 w 2422397"/>
              <a:gd name="connsiteY33" fmla="*/ 5870052 h 6858000"/>
              <a:gd name="connsiteX34" fmla="*/ 631983 w 2422397"/>
              <a:gd name="connsiteY34" fmla="*/ 5814475 h 6858000"/>
              <a:gd name="connsiteX35" fmla="*/ 678370 w 2422397"/>
              <a:gd name="connsiteY35" fmla="*/ 5652188 h 6858000"/>
              <a:gd name="connsiteX36" fmla="*/ 694129 w 2422397"/>
              <a:gd name="connsiteY36" fmla="*/ 5471630 h 6858000"/>
              <a:gd name="connsiteX37" fmla="*/ 723657 w 2422397"/>
              <a:gd name="connsiteY37" fmla="*/ 5356170 h 6858000"/>
              <a:gd name="connsiteX38" fmla="*/ 723661 w 2422397"/>
              <a:gd name="connsiteY38" fmla="*/ 5356076 h 6858000"/>
              <a:gd name="connsiteX39" fmla="*/ 720651 w 2422397"/>
              <a:gd name="connsiteY39" fmla="*/ 5331990 h 6858000"/>
              <a:gd name="connsiteX40" fmla="*/ 725358 w 2422397"/>
              <a:gd name="connsiteY40" fmla="*/ 5309193 h 6858000"/>
              <a:gd name="connsiteX41" fmla="*/ 726926 w 2422397"/>
              <a:gd name="connsiteY41" fmla="*/ 5311182 h 6858000"/>
              <a:gd name="connsiteX42" fmla="*/ 727761 w 2422397"/>
              <a:gd name="connsiteY42" fmla="*/ 5304702 h 6858000"/>
              <a:gd name="connsiteX43" fmla="*/ 732974 w 2422397"/>
              <a:gd name="connsiteY43" fmla="*/ 5303522 h 6858000"/>
              <a:gd name="connsiteX44" fmla="*/ 762873 w 2422397"/>
              <a:gd name="connsiteY44" fmla="*/ 5269094 h 6858000"/>
              <a:gd name="connsiteX45" fmla="*/ 784867 w 2422397"/>
              <a:gd name="connsiteY45" fmla="*/ 5235785 h 6858000"/>
              <a:gd name="connsiteX46" fmla="*/ 796271 w 2422397"/>
              <a:gd name="connsiteY46" fmla="*/ 5175473 h 6858000"/>
              <a:gd name="connsiteX47" fmla="*/ 821529 w 2422397"/>
              <a:gd name="connsiteY47" fmla="*/ 5012929 h 6858000"/>
              <a:gd name="connsiteX48" fmla="*/ 846340 w 2422397"/>
              <a:gd name="connsiteY48" fmla="*/ 4944976 h 6858000"/>
              <a:gd name="connsiteX49" fmla="*/ 840157 w 2422397"/>
              <a:gd name="connsiteY49" fmla="*/ 4872869 h 6858000"/>
              <a:gd name="connsiteX50" fmla="*/ 855718 w 2422397"/>
              <a:gd name="connsiteY50" fmla="*/ 4850916 h 6858000"/>
              <a:gd name="connsiteX51" fmla="*/ 858709 w 2422397"/>
              <a:gd name="connsiteY51" fmla="*/ 4847264 h 6858000"/>
              <a:gd name="connsiteX52" fmla="*/ 863990 w 2422397"/>
              <a:gd name="connsiteY52" fmla="*/ 4829718 h 6858000"/>
              <a:gd name="connsiteX53" fmla="*/ 873842 w 2422397"/>
              <a:gd name="connsiteY53" fmla="*/ 4828439 h 6858000"/>
              <a:gd name="connsiteX54" fmla="*/ 887779 w 2422397"/>
              <a:gd name="connsiteY54" fmla="*/ 4804655 h 6858000"/>
              <a:gd name="connsiteX55" fmla="*/ 893894 w 2422397"/>
              <a:gd name="connsiteY55" fmla="*/ 4777060 h 6858000"/>
              <a:gd name="connsiteX56" fmla="*/ 883546 w 2422397"/>
              <a:gd name="connsiteY56" fmla="*/ 4777089 h 6858000"/>
              <a:gd name="connsiteX57" fmla="*/ 883812 w 2422397"/>
              <a:gd name="connsiteY57" fmla="*/ 4774559 h 6858000"/>
              <a:gd name="connsiteX58" fmla="*/ 903401 w 2422397"/>
              <a:gd name="connsiteY58" fmla="*/ 4679442 h 6858000"/>
              <a:gd name="connsiteX59" fmla="*/ 916253 w 2422397"/>
              <a:gd name="connsiteY59" fmla="*/ 4651970 h 6858000"/>
              <a:gd name="connsiteX60" fmla="*/ 922608 w 2422397"/>
              <a:gd name="connsiteY60" fmla="*/ 4649785 h 6858000"/>
              <a:gd name="connsiteX61" fmla="*/ 924139 w 2422397"/>
              <a:gd name="connsiteY61" fmla="*/ 4631605 h 6858000"/>
              <a:gd name="connsiteX62" fmla="*/ 920872 w 2422397"/>
              <a:gd name="connsiteY62" fmla="*/ 4609075 h 6858000"/>
              <a:gd name="connsiteX63" fmla="*/ 941607 w 2422397"/>
              <a:gd name="connsiteY63" fmla="*/ 4514226 h 6858000"/>
              <a:gd name="connsiteX64" fmla="*/ 957889 w 2422397"/>
              <a:gd name="connsiteY64" fmla="*/ 4481699 h 6858000"/>
              <a:gd name="connsiteX65" fmla="*/ 974975 w 2422397"/>
              <a:gd name="connsiteY65" fmla="*/ 4433921 h 6858000"/>
              <a:gd name="connsiteX66" fmla="*/ 1011638 w 2422397"/>
              <a:gd name="connsiteY66" fmla="*/ 4352312 h 6858000"/>
              <a:gd name="connsiteX67" fmla="*/ 1049579 w 2422397"/>
              <a:gd name="connsiteY67" fmla="*/ 4237953 h 6858000"/>
              <a:gd name="connsiteX68" fmla="*/ 1041314 w 2422397"/>
              <a:gd name="connsiteY68" fmla="*/ 4139706 h 6858000"/>
              <a:gd name="connsiteX69" fmla="*/ 1049328 w 2422397"/>
              <a:gd name="connsiteY69" fmla="*/ 4134671 h 6858000"/>
              <a:gd name="connsiteX70" fmla="*/ 1061133 w 2422397"/>
              <a:gd name="connsiteY70" fmla="*/ 4074160 h 6858000"/>
              <a:gd name="connsiteX71" fmla="*/ 1059121 w 2422397"/>
              <a:gd name="connsiteY71" fmla="*/ 3844497 h 6858000"/>
              <a:gd name="connsiteX72" fmla="*/ 1083386 w 2422397"/>
              <a:gd name="connsiteY72" fmla="*/ 3726730 h 6858000"/>
              <a:gd name="connsiteX73" fmla="*/ 1098990 w 2422397"/>
              <a:gd name="connsiteY73" fmla="*/ 3687782 h 6858000"/>
              <a:gd name="connsiteX74" fmla="*/ 1124701 w 2422397"/>
              <a:gd name="connsiteY74" fmla="*/ 3622348 h 6858000"/>
              <a:gd name="connsiteX75" fmla="*/ 1161137 w 2422397"/>
              <a:gd name="connsiteY75" fmla="*/ 3580464 h 6858000"/>
              <a:gd name="connsiteX76" fmla="*/ 1175812 w 2422397"/>
              <a:gd name="connsiteY76" fmla="*/ 3522969 h 6858000"/>
              <a:gd name="connsiteX77" fmla="*/ 1156951 w 2422397"/>
              <a:gd name="connsiteY77" fmla="*/ 3500538 h 6858000"/>
              <a:gd name="connsiteX78" fmla="*/ 1179877 w 2422397"/>
              <a:gd name="connsiteY78" fmla="*/ 3441984 h 6858000"/>
              <a:gd name="connsiteX79" fmla="*/ 1217096 w 2422397"/>
              <a:gd name="connsiteY79" fmla="*/ 3354156 h 6858000"/>
              <a:gd name="connsiteX80" fmla="*/ 1232811 w 2422397"/>
              <a:gd name="connsiteY80" fmla="*/ 3301153 h 6858000"/>
              <a:gd name="connsiteX81" fmla="*/ 1281985 w 2422397"/>
              <a:gd name="connsiteY81" fmla="*/ 3158933 h 6858000"/>
              <a:gd name="connsiteX82" fmla="*/ 1335997 w 2422397"/>
              <a:gd name="connsiteY82" fmla="*/ 3018423 h 6858000"/>
              <a:gd name="connsiteX83" fmla="*/ 1394864 w 2422397"/>
              <a:gd name="connsiteY83" fmla="*/ 2946152 h 6858000"/>
              <a:gd name="connsiteX84" fmla="*/ 1436360 w 2422397"/>
              <a:gd name="connsiteY84" fmla="*/ 2829469 h 6858000"/>
              <a:gd name="connsiteX85" fmla="*/ 1447242 w 2422397"/>
              <a:gd name="connsiteY85" fmla="*/ 2811546 h 6858000"/>
              <a:gd name="connsiteX86" fmla="*/ 1449881 w 2422397"/>
              <a:gd name="connsiteY86" fmla="*/ 2781535 h 6858000"/>
              <a:gd name="connsiteX87" fmla="*/ 1459218 w 2422397"/>
              <a:gd name="connsiteY87" fmla="*/ 2660724 h 6858000"/>
              <a:gd name="connsiteX88" fmla="*/ 1455455 w 2422397"/>
              <a:gd name="connsiteY88" fmla="*/ 2560980 h 6858000"/>
              <a:gd name="connsiteX89" fmla="*/ 1497362 w 2422397"/>
              <a:gd name="connsiteY89" fmla="*/ 2456303 h 6858000"/>
              <a:gd name="connsiteX90" fmla="*/ 1507343 w 2422397"/>
              <a:gd name="connsiteY90" fmla="*/ 2385923 h 6858000"/>
              <a:gd name="connsiteX91" fmla="*/ 1540772 w 2422397"/>
              <a:gd name="connsiteY91" fmla="*/ 2256097 h 6858000"/>
              <a:gd name="connsiteX92" fmla="*/ 1569381 w 2422397"/>
              <a:gd name="connsiteY92" fmla="*/ 2165158 h 6858000"/>
              <a:gd name="connsiteX93" fmla="*/ 1576109 w 2422397"/>
              <a:gd name="connsiteY93" fmla="*/ 2078660 h 6858000"/>
              <a:gd name="connsiteX94" fmla="*/ 1564751 w 2422397"/>
              <a:gd name="connsiteY94" fmla="*/ 2009574 h 6858000"/>
              <a:gd name="connsiteX95" fmla="*/ 1571917 w 2422397"/>
              <a:gd name="connsiteY95" fmla="*/ 1903700 h 6858000"/>
              <a:gd name="connsiteX96" fmla="*/ 1564944 w 2422397"/>
              <a:gd name="connsiteY96" fmla="*/ 1821321 h 6858000"/>
              <a:gd name="connsiteX97" fmla="*/ 1579022 w 2422397"/>
              <a:gd name="connsiteY97" fmla="*/ 1718757 h 6858000"/>
              <a:gd name="connsiteX98" fmla="*/ 1590196 w 2422397"/>
              <a:gd name="connsiteY98" fmla="*/ 1595914 h 6858000"/>
              <a:gd name="connsiteX99" fmla="*/ 1624363 w 2422397"/>
              <a:gd name="connsiteY99" fmla="*/ 1502483 h 6858000"/>
              <a:gd name="connsiteX100" fmla="*/ 1631539 w 2422397"/>
              <a:gd name="connsiteY100" fmla="*/ 1431520 h 6858000"/>
              <a:gd name="connsiteX101" fmla="*/ 1646296 w 2422397"/>
              <a:gd name="connsiteY101" fmla="*/ 1333057 h 6858000"/>
              <a:gd name="connsiteX102" fmla="*/ 1696091 w 2422397"/>
              <a:gd name="connsiteY102" fmla="*/ 1202078 h 6858000"/>
              <a:gd name="connsiteX103" fmla="*/ 1706993 w 2422397"/>
              <a:gd name="connsiteY103" fmla="*/ 1104797 h 6858000"/>
              <a:gd name="connsiteX104" fmla="*/ 1777273 w 2422397"/>
              <a:gd name="connsiteY104" fmla="*/ 916268 h 6858000"/>
              <a:gd name="connsiteX105" fmla="*/ 1850836 w 2422397"/>
              <a:gd name="connsiteY105" fmla="*/ 825516 h 6858000"/>
              <a:gd name="connsiteX106" fmla="*/ 1911831 w 2422397"/>
              <a:gd name="connsiteY106" fmla="*/ 696577 h 6858000"/>
              <a:gd name="connsiteX107" fmla="*/ 1942209 w 2422397"/>
              <a:gd name="connsiteY107" fmla="*/ 575807 h 6858000"/>
              <a:gd name="connsiteX108" fmla="*/ 1951374 w 2422397"/>
              <a:gd name="connsiteY108" fmla="*/ 556682 h 6858000"/>
              <a:gd name="connsiteX109" fmla="*/ 1951170 w 2422397"/>
              <a:gd name="connsiteY109" fmla="*/ 526639 h 6858000"/>
              <a:gd name="connsiteX110" fmla="*/ 1949059 w 2422397"/>
              <a:gd name="connsiteY110" fmla="*/ 405872 h 6858000"/>
              <a:gd name="connsiteX111" fmla="*/ 1954018 w 2422397"/>
              <a:gd name="connsiteY111" fmla="*/ 307622 h 6858000"/>
              <a:gd name="connsiteX112" fmla="*/ 1967790 w 2422397"/>
              <a:gd name="connsiteY112" fmla="*/ 198682 h 6858000"/>
              <a:gd name="connsiteX113" fmla="*/ 1971093 w 2422397"/>
              <a:gd name="connsiteY113" fmla="*/ 127747 h 6858000"/>
              <a:gd name="connsiteX114" fmla="*/ 1951841 w 2422397"/>
              <a:gd name="connsiteY114" fmla="*/ 4678 h 6858000"/>
              <a:gd name="connsiteX115" fmla="*/ 1953649 w 2422397"/>
              <a:gd name="connsiteY115"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43949 w 2422397"/>
              <a:gd name="connsiteY16" fmla="*/ 6218313 h 6858000"/>
              <a:gd name="connsiteX17" fmla="*/ 478259 w 2422397"/>
              <a:gd name="connsiteY17" fmla="*/ 6183918 h 6858000"/>
              <a:gd name="connsiteX18" fmla="*/ 482177 w 2422397"/>
              <a:gd name="connsiteY18" fmla="*/ 6173358 h 6858000"/>
              <a:gd name="connsiteX19" fmla="*/ 482556 w 2422397"/>
              <a:gd name="connsiteY19" fmla="*/ 6173443 h 6858000"/>
              <a:gd name="connsiteX20" fmla="*/ 485673 w 2422397"/>
              <a:gd name="connsiteY20" fmla="*/ 6162875 h 6858000"/>
              <a:gd name="connsiteX21" fmla="*/ 524588 w 2422397"/>
              <a:gd name="connsiteY21" fmla="*/ 6111327 h 6858000"/>
              <a:gd name="connsiteX22" fmla="*/ 547843 w 2422397"/>
              <a:gd name="connsiteY22" fmla="*/ 6075666 h 6858000"/>
              <a:gd name="connsiteX23" fmla="*/ 562259 w 2422397"/>
              <a:gd name="connsiteY23" fmla="*/ 6054865 h 6858000"/>
              <a:gd name="connsiteX24" fmla="*/ 571463 w 2422397"/>
              <a:gd name="connsiteY24" fmla="*/ 6045606 h 6858000"/>
              <a:gd name="connsiteX25" fmla="*/ 573012 w 2422397"/>
              <a:gd name="connsiteY25" fmla="*/ 6046223 h 6858000"/>
              <a:gd name="connsiteX26" fmla="*/ 584071 w 2422397"/>
              <a:gd name="connsiteY26" fmla="*/ 5992286 h 6858000"/>
              <a:gd name="connsiteX27" fmla="*/ 587812 w 2422397"/>
              <a:gd name="connsiteY27" fmla="*/ 5987907 h 6858000"/>
              <a:gd name="connsiteX28" fmla="*/ 592115 w 2422397"/>
              <a:gd name="connsiteY28" fmla="*/ 5949187 h 6858000"/>
              <a:gd name="connsiteX29" fmla="*/ 595889 w 2422397"/>
              <a:gd name="connsiteY29" fmla="*/ 5931081 h 6858000"/>
              <a:gd name="connsiteX30" fmla="*/ 593758 w 2422397"/>
              <a:gd name="connsiteY30" fmla="*/ 5922047 h 6858000"/>
              <a:gd name="connsiteX31" fmla="*/ 600949 w 2422397"/>
              <a:gd name="connsiteY31" fmla="*/ 5897316 h 6858000"/>
              <a:gd name="connsiteX32" fmla="*/ 602981 w 2422397"/>
              <a:gd name="connsiteY32" fmla="*/ 5895955 h 6858000"/>
              <a:gd name="connsiteX33" fmla="*/ 604430 w 2422397"/>
              <a:gd name="connsiteY33" fmla="*/ 5870052 h 6858000"/>
              <a:gd name="connsiteX34" fmla="*/ 631983 w 2422397"/>
              <a:gd name="connsiteY34" fmla="*/ 5814475 h 6858000"/>
              <a:gd name="connsiteX35" fmla="*/ 678370 w 2422397"/>
              <a:gd name="connsiteY35" fmla="*/ 5652188 h 6858000"/>
              <a:gd name="connsiteX36" fmla="*/ 694129 w 2422397"/>
              <a:gd name="connsiteY36" fmla="*/ 5471630 h 6858000"/>
              <a:gd name="connsiteX37" fmla="*/ 723657 w 2422397"/>
              <a:gd name="connsiteY37" fmla="*/ 5356170 h 6858000"/>
              <a:gd name="connsiteX38" fmla="*/ 723661 w 2422397"/>
              <a:gd name="connsiteY38" fmla="*/ 5356076 h 6858000"/>
              <a:gd name="connsiteX39" fmla="*/ 720651 w 2422397"/>
              <a:gd name="connsiteY39" fmla="*/ 5331990 h 6858000"/>
              <a:gd name="connsiteX40" fmla="*/ 725358 w 2422397"/>
              <a:gd name="connsiteY40" fmla="*/ 5309193 h 6858000"/>
              <a:gd name="connsiteX41" fmla="*/ 726926 w 2422397"/>
              <a:gd name="connsiteY41" fmla="*/ 5311182 h 6858000"/>
              <a:gd name="connsiteX42" fmla="*/ 727761 w 2422397"/>
              <a:gd name="connsiteY42" fmla="*/ 5304702 h 6858000"/>
              <a:gd name="connsiteX43" fmla="*/ 732974 w 2422397"/>
              <a:gd name="connsiteY43" fmla="*/ 5303522 h 6858000"/>
              <a:gd name="connsiteX44" fmla="*/ 762873 w 2422397"/>
              <a:gd name="connsiteY44" fmla="*/ 5269094 h 6858000"/>
              <a:gd name="connsiteX45" fmla="*/ 784867 w 2422397"/>
              <a:gd name="connsiteY45" fmla="*/ 5235785 h 6858000"/>
              <a:gd name="connsiteX46" fmla="*/ 796271 w 2422397"/>
              <a:gd name="connsiteY46" fmla="*/ 5175473 h 6858000"/>
              <a:gd name="connsiteX47" fmla="*/ 821529 w 2422397"/>
              <a:gd name="connsiteY47" fmla="*/ 5012929 h 6858000"/>
              <a:gd name="connsiteX48" fmla="*/ 846340 w 2422397"/>
              <a:gd name="connsiteY48" fmla="*/ 4944976 h 6858000"/>
              <a:gd name="connsiteX49" fmla="*/ 840157 w 2422397"/>
              <a:gd name="connsiteY49" fmla="*/ 4872869 h 6858000"/>
              <a:gd name="connsiteX50" fmla="*/ 855718 w 2422397"/>
              <a:gd name="connsiteY50" fmla="*/ 4850916 h 6858000"/>
              <a:gd name="connsiteX51" fmla="*/ 858709 w 2422397"/>
              <a:gd name="connsiteY51" fmla="*/ 4847264 h 6858000"/>
              <a:gd name="connsiteX52" fmla="*/ 863990 w 2422397"/>
              <a:gd name="connsiteY52" fmla="*/ 4829718 h 6858000"/>
              <a:gd name="connsiteX53" fmla="*/ 873842 w 2422397"/>
              <a:gd name="connsiteY53" fmla="*/ 4828439 h 6858000"/>
              <a:gd name="connsiteX54" fmla="*/ 887779 w 2422397"/>
              <a:gd name="connsiteY54" fmla="*/ 4804655 h 6858000"/>
              <a:gd name="connsiteX55" fmla="*/ 893894 w 2422397"/>
              <a:gd name="connsiteY55" fmla="*/ 4777060 h 6858000"/>
              <a:gd name="connsiteX56" fmla="*/ 883546 w 2422397"/>
              <a:gd name="connsiteY56" fmla="*/ 4777089 h 6858000"/>
              <a:gd name="connsiteX57" fmla="*/ 883812 w 2422397"/>
              <a:gd name="connsiteY57" fmla="*/ 4774559 h 6858000"/>
              <a:gd name="connsiteX58" fmla="*/ 903401 w 2422397"/>
              <a:gd name="connsiteY58" fmla="*/ 4679442 h 6858000"/>
              <a:gd name="connsiteX59" fmla="*/ 916253 w 2422397"/>
              <a:gd name="connsiteY59" fmla="*/ 4651970 h 6858000"/>
              <a:gd name="connsiteX60" fmla="*/ 922608 w 2422397"/>
              <a:gd name="connsiteY60" fmla="*/ 4649785 h 6858000"/>
              <a:gd name="connsiteX61" fmla="*/ 924139 w 2422397"/>
              <a:gd name="connsiteY61" fmla="*/ 4631605 h 6858000"/>
              <a:gd name="connsiteX62" fmla="*/ 920872 w 2422397"/>
              <a:gd name="connsiteY62" fmla="*/ 4609075 h 6858000"/>
              <a:gd name="connsiteX63" fmla="*/ 957889 w 2422397"/>
              <a:gd name="connsiteY63" fmla="*/ 4481699 h 6858000"/>
              <a:gd name="connsiteX64" fmla="*/ 974975 w 2422397"/>
              <a:gd name="connsiteY64" fmla="*/ 4433921 h 6858000"/>
              <a:gd name="connsiteX65" fmla="*/ 1011638 w 2422397"/>
              <a:gd name="connsiteY65" fmla="*/ 4352312 h 6858000"/>
              <a:gd name="connsiteX66" fmla="*/ 1049579 w 2422397"/>
              <a:gd name="connsiteY66" fmla="*/ 4237953 h 6858000"/>
              <a:gd name="connsiteX67" fmla="*/ 1041314 w 2422397"/>
              <a:gd name="connsiteY67" fmla="*/ 4139706 h 6858000"/>
              <a:gd name="connsiteX68" fmla="*/ 1049328 w 2422397"/>
              <a:gd name="connsiteY68" fmla="*/ 4134671 h 6858000"/>
              <a:gd name="connsiteX69" fmla="*/ 1061133 w 2422397"/>
              <a:gd name="connsiteY69" fmla="*/ 4074160 h 6858000"/>
              <a:gd name="connsiteX70" fmla="*/ 1059121 w 2422397"/>
              <a:gd name="connsiteY70" fmla="*/ 3844497 h 6858000"/>
              <a:gd name="connsiteX71" fmla="*/ 1083386 w 2422397"/>
              <a:gd name="connsiteY71" fmla="*/ 3726730 h 6858000"/>
              <a:gd name="connsiteX72" fmla="*/ 1098990 w 2422397"/>
              <a:gd name="connsiteY72" fmla="*/ 3687782 h 6858000"/>
              <a:gd name="connsiteX73" fmla="*/ 1124701 w 2422397"/>
              <a:gd name="connsiteY73" fmla="*/ 3622348 h 6858000"/>
              <a:gd name="connsiteX74" fmla="*/ 1161137 w 2422397"/>
              <a:gd name="connsiteY74" fmla="*/ 3580464 h 6858000"/>
              <a:gd name="connsiteX75" fmla="*/ 1175812 w 2422397"/>
              <a:gd name="connsiteY75" fmla="*/ 3522969 h 6858000"/>
              <a:gd name="connsiteX76" fmla="*/ 1156951 w 2422397"/>
              <a:gd name="connsiteY76" fmla="*/ 3500538 h 6858000"/>
              <a:gd name="connsiteX77" fmla="*/ 1179877 w 2422397"/>
              <a:gd name="connsiteY77" fmla="*/ 3441984 h 6858000"/>
              <a:gd name="connsiteX78" fmla="*/ 1217096 w 2422397"/>
              <a:gd name="connsiteY78" fmla="*/ 3354156 h 6858000"/>
              <a:gd name="connsiteX79" fmla="*/ 1232811 w 2422397"/>
              <a:gd name="connsiteY79" fmla="*/ 3301153 h 6858000"/>
              <a:gd name="connsiteX80" fmla="*/ 1281985 w 2422397"/>
              <a:gd name="connsiteY80" fmla="*/ 3158933 h 6858000"/>
              <a:gd name="connsiteX81" fmla="*/ 1335997 w 2422397"/>
              <a:gd name="connsiteY81" fmla="*/ 3018423 h 6858000"/>
              <a:gd name="connsiteX82" fmla="*/ 1394864 w 2422397"/>
              <a:gd name="connsiteY82" fmla="*/ 2946152 h 6858000"/>
              <a:gd name="connsiteX83" fmla="*/ 1436360 w 2422397"/>
              <a:gd name="connsiteY83" fmla="*/ 2829469 h 6858000"/>
              <a:gd name="connsiteX84" fmla="*/ 1447242 w 2422397"/>
              <a:gd name="connsiteY84" fmla="*/ 2811546 h 6858000"/>
              <a:gd name="connsiteX85" fmla="*/ 1449881 w 2422397"/>
              <a:gd name="connsiteY85" fmla="*/ 2781535 h 6858000"/>
              <a:gd name="connsiteX86" fmla="*/ 1459218 w 2422397"/>
              <a:gd name="connsiteY86" fmla="*/ 2660724 h 6858000"/>
              <a:gd name="connsiteX87" fmla="*/ 1455455 w 2422397"/>
              <a:gd name="connsiteY87" fmla="*/ 2560980 h 6858000"/>
              <a:gd name="connsiteX88" fmla="*/ 1497362 w 2422397"/>
              <a:gd name="connsiteY88" fmla="*/ 2456303 h 6858000"/>
              <a:gd name="connsiteX89" fmla="*/ 1507343 w 2422397"/>
              <a:gd name="connsiteY89" fmla="*/ 2385923 h 6858000"/>
              <a:gd name="connsiteX90" fmla="*/ 1540772 w 2422397"/>
              <a:gd name="connsiteY90" fmla="*/ 2256097 h 6858000"/>
              <a:gd name="connsiteX91" fmla="*/ 1569381 w 2422397"/>
              <a:gd name="connsiteY91" fmla="*/ 2165158 h 6858000"/>
              <a:gd name="connsiteX92" fmla="*/ 1576109 w 2422397"/>
              <a:gd name="connsiteY92" fmla="*/ 2078660 h 6858000"/>
              <a:gd name="connsiteX93" fmla="*/ 1564751 w 2422397"/>
              <a:gd name="connsiteY93" fmla="*/ 2009574 h 6858000"/>
              <a:gd name="connsiteX94" fmla="*/ 1571917 w 2422397"/>
              <a:gd name="connsiteY94" fmla="*/ 1903700 h 6858000"/>
              <a:gd name="connsiteX95" fmla="*/ 1564944 w 2422397"/>
              <a:gd name="connsiteY95" fmla="*/ 1821321 h 6858000"/>
              <a:gd name="connsiteX96" fmla="*/ 1579022 w 2422397"/>
              <a:gd name="connsiteY96" fmla="*/ 1718757 h 6858000"/>
              <a:gd name="connsiteX97" fmla="*/ 1590196 w 2422397"/>
              <a:gd name="connsiteY97" fmla="*/ 1595914 h 6858000"/>
              <a:gd name="connsiteX98" fmla="*/ 1624363 w 2422397"/>
              <a:gd name="connsiteY98" fmla="*/ 1502483 h 6858000"/>
              <a:gd name="connsiteX99" fmla="*/ 1631539 w 2422397"/>
              <a:gd name="connsiteY99" fmla="*/ 1431520 h 6858000"/>
              <a:gd name="connsiteX100" fmla="*/ 1646296 w 2422397"/>
              <a:gd name="connsiteY100" fmla="*/ 1333057 h 6858000"/>
              <a:gd name="connsiteX101" fmla="*/ 1696091 w 2422397"/>
              <a:gd name="connsiteY101" fmla="*/ 1202078 h 6858000"/>
              <a:gd name="connsiteX102" fmla="*/ 1706993 w 2422397"/>
              <a:gd name="connsiteY102" fmla="*/ 1104797 h 6858000"/>
              <a:gd name="connsiteX103" fmla="*/ 1777273 w 2422397"/>
              <a:gd name="connsiteY103" fmla="*/ 916268 h 6858000"/>
              <a:gd name="connsiteX104" fmla="*/ 1850836 w 2422397"/>
              <a:gd name="connsiteY104" fmla="*/ 825516 h 6858000"/>
              <a:gd name="connsiteX105" fmla="*/ 1911831 w 2422397"/>
              <a:gd name="connsiteY105" fmla="*/ 696577 h 6858000"/>
              <a:gd name="connsiteX106" fmla="*/ 1942209 w 2422397"/>
              <a:gd name="connsiteY106" fmla="*/ 575807 h 6858000"/>
              <a:gd name="connsiteX107" fmla="*/ 1951374 w 2422397"/>
              <a:gd name="connsiteY107" fmla="*/ 556682 h 6858000"/>
              <a:gd name="connsiteX108" fmla="*/ 1951170 w 2422397"/>
              <a:gd name="connsiteY108" fmla="*/ 526639 h 6858000"/>
              <a:gd name="connsiteX109" fmla="*/ 1949059 w 2422397"/>
              <a:gd name="connsiteY109" fmla="*/ 405872 h 6858000"/>
              <a:gd name="connsiteX110" fmla="*/ 1954018 w 2422397"/>
              <a:gd name="connsiteY110" fmla="*/ 307622 h 6858000"/>
              <a:gd name="connsiteX111" fmla="*/ 1967790 w 2422397"/>
              <a:gd name="connsiteY111" fmla="*/ 198682 h 6858000"/>
              <a:gd name="connsiteX112" fmla="*/ 1971093 w 2422397"/>
              <a:gd name="connsiteY112" fmla="*/ 127747 h 6858000"/>
              <a:gd name="connsiteX113" fmla="*/ 1951841 w 2422397"/>
              <a:gd name="connsiteY113" fmla="*/ 4678 h 6858000"/>
              <a:gd name="connsiteX114" fmla="*/ 1953649 w 2422397"/>
              <a:gd name="connsiteY114"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43949 w 2422397"/>
              <a:gd name="connsiteY16" fmla="*/ 6218313 h 6858000"/>
              <a:gd name="connsiteX17" fmla="*/ 478259 w 2422397"/>
              <a:gd name="connsiteY17" fmla="*/ 6183918 h 6858000"/>
              <a:gd name="connsiteX18" fmla="*/ 482177 w 2422397"/>
              <a:gd name="connsiteY18" fmla="*/ 6173358 h 6858000"/>
              <a:gd name="connsiteX19" fmla="*/ 482556 w 2422397"/>
              <a:gd name="connsiteY19" fmla="*/ 6173443 h 6858000"/>
              <a:gd name="connsiteX20" fmla="*/ 485673 w 2422397"/>
              <a:gd name="connsiteY20" fmla="*/ 6162875 h 6858000"/>
              <a:gd name="connsiteX21" fmla="*/ 524588 w 2422397"/>
              <a:gd name="connsiteY21" fmla="*/ 6111327 h 6858000"/>
              <a:gd name="connsiteX22" fmla="*/ 547843 w 2422397"/>
              <a:gd name="connsiteY22" fmla="*/ 6075666 h 6858000"/>
              <a:gd name="connsiteX23" fmla="*/ 562259 w 2422397"/>
              <a:gd name="connsiteY23" fmla="*/ 6054865 h 6858000"/>
              <a:gd name="connsiteX24" fmla="*/ 571463 w 2422397"/>
              <a:gd name="connsiteY24" fmla="*/ 6045606 h 6858000"/>
              <a:gd name="connsiteX25" fmla="*/ 573012 w 2422397"/>
              <a:gd name="connsiteY25" fmla="*/ 6046223 h 6858000"/>
              <a:gd name="connsiteX26" fmla="*/ 584071 w 2422397"/>
              <a:gd name="connsiteY26" fmla="*/ 5992286 h 6858000"/>
              <a:gd name="connsiteX27" fmla="*/ 587812 w 2422397"/>
              <a:gd name="connsiteY27" fmla="*/ 5987907 h 6858000"/>
              <a:gd name="connsiteX28" fmla="*/ 592115 w 2422397"/>
              <a:gd name="connsiteY28" fmla="*/ 5949187 h 6858000"/>
              <a:gd name="connsiteX29" fmla="*/ 595889 w 2422397"/>
              <a:gd name="connsiteY29" fmla="*/ 5931081 h 6858000"/>
              <a:gd name="connsiteX30" fmla="*/ 593758 w 2422397"/>
              <a:gd name="connsiteY30" fmla="*/ 5922047 h 6858000"/>
              <a:gd name="connsiteX31" fmla="*/ 600949 w 2422397"/>
              <a:gd name="connsiteY31" fmla="*/ 5897316 h 6858000"/>
              <a:gd name="connsiteX32" fmla="*/ 602981 w 2422397"/>
              <a:gd name="connsiteY32" fmla="*/ 5895955 h 6858000"/>
              <a:gd name="connsiteX33" fmla="*/ 604430 w 2422397"/>
              <a:gd name="connsiteY33" fmla="*/ 5870052 h 6858000"/>
              <a:gd name="connsiteX34" fmla="*/ 631983 w 2422397"/>
              <a:gd name="connsiteY34" fmla="*/ 5814475 h 6858000"/>
              <a:gd name="connsiteX35" fmla="*/ 678370 w 2422397"/>
              <a:gd name="connsiteY35" fmla="*/ 5652188 h 6858000"/>
              <a:gd name="connsiteX36" fmla="*/ 694129 w 2422397"/>
              <a:gd name="connsiteY36" fmla="*/ 5471630 h 6858000"/>
              <a:gd name="connsiteX37" fmla="*/ 723657 w 2422397"/>
              <a:gd name="connsiteY37" fmla="*/ 5356170 h 6858000"/>
              <a:gd name="connsiteX38" fmla="*/ 723661 w 2422397"/>
              <a:gd name="connsiteY38" fmla="*/ 5356076 h 6858000"/>
              <a:gd name="connsiteX39" fmla="*/ 720651 w 2422397"/>
              <a:gd name="connsiteY39" fmla="*/ 5331990 h 6858000"/>
              <a:gd name="connsiteX40" fmla="*/ 725358 w 2422397"/>
              <a:gd name="connsiteY40" fmla="*/ 5309193 h 6858000"/>
              <a:gd name="connsiteX41" fmla="*/ 726926 w 2422397"/>
              <a:gd name="connsiteY41" fmla="*/ 5311182 h 6858000"/>
              <a:gd name="connsiteX42" fmla="*/ 727761 w 2422397"/>
              <a:gd name="connsiteY42" fmla="*/ 5304702 h 6858000"/>
              <a:gd name="connsiteX43" fmla="*/ 732974 w 2422397"/>
              <a:gd name="connsiteY43" fmla="*/ 5303522 h 6858000"/>
              <a:gd name="connsiteX44" fmla="*/ 762873 w 2422397"/>
              <a:gd name="connsiteY44" fmla="*/ 5269094 h 6858000"/>
              <a:gd name="connsiteX45" fmla="*/ 784867 w 2422397"/>
              <a:gd name="connsiteY45" fmla="*/ 5235785 h 6858000"/>
              <a:gd name="connsiteX46" fmla="*/ 796271 w 2422397"/>
              <a:gd name="connsiteY46" fmla="*/ 5175473 h 6858000"/>
              <a:gd name="connsiteX47" fmla="*/ 821529 w 2422397"/>
              <a:gd name="connsiteY47" fmla="*/ 5012929 h 6858000"/>
              <a:gd name="connsiteX48" fmla="*/ 846340 w 2422397"/>
              <a:gd name="connsiteY48" fmla="*/ 4944976 h 6858000"/>
              <a:gd name="connsiteX49" fmla="*/ 840157 w 2422397"/>
              <a:gd name="connsiteY49" fmla="*/ 4872869 h 6858000"/>
              <a:gd name="connsiteX50" fmla="*/ 855718 w 2422397"/>
              <a:gd name="connsiteY50" fmla="*/ 4850916 h 6858000"/>
              <a:gd name="connsiteX51" fmla="*/ 858709 w 2422397"/>
              <a:gd name="connsiteY51" fmla="*/ 4847264 h 6858000"/>
              <a:gd name="connsiteX52" fmla="*/ 863990 w 2422397"/>
              <a:gd name="connsiteY52" fmla="*/ 4829718 h 6858000"/>
              <a:gd name="connsiteX53" fmla="*/ 873842 w 2422397"/>
              <a:gd name="connsiteY53" fmla="*/ 4828439 h 6858000"/>
              <a:gd name="connsiteX54" fmla="*/ 887779 w 2422397"/>
              <a:gd name="connsiteY54" fmla="*/ 4804655 h 6858000"/>
              <a:gd name="connsiteX55" fmla="*/ 893894 w 2422397"/>
              <a:gd name="connsiteY55" fmla="*/ 4777060 h 6858000"/>
              <a:gd name="connsiteX56" fmla="*/ 883546 w 2422397"/>
              <a:gd name="connsiteY56" fmla="*/ 4777089 h 6858000"/>
              <a:gd name="connsiteX57" fmla="*/ 883812 w 2422397"/>
              <a:gd name="connsiteY57" fmla="*/ 4774559 h 6858000"/>
              <a:gd name="connsiteX58" fmla="*/ 903401 w 2422397"/>
              <a:gd name="connsiteY58" fmla="*/ 4679442 h 6858000"/>
              <a:gd name="connsiteX59" fmla="*/ 916253 w 2422397"/>
              <a:gd name="connsiteY59" fmla="*/ 4651970 h 6858000"/>
              <a:gd name="connsiteX60" fmla="*/ 922608 w 2422397"/>
              <a:gd name="connsiteY60" fmla="*/ 4649785 h 6858000"/>
              <a:gd name="connsiteX61" fmla="*/ 924139 w 2422397"/>
              <a:gd name="connsiteY61" fmla="*/ 4631605 h 6858000"/>
              <a:gd name="connsiteX62" fmla="*/ 957889 w 2422397"/>
              <a:gd name="connsiteY62" fmla="*/ 4481699 h 6858000"/>
              <a:gd name="connsiteX63" fmla="*/ 974975 w 2422397"/>
              <a:gd name="connsiteY63" fmla="*/ 4433921 h 6858000"/>
              <a:gd name="connsiteX64" fmla="*/ 1011638 w 2422397"/>
              <a:gd name="connsiteY64" fmla="*/ 4352312 h 6858000"/>
              <a:gd name="connsiteX65" fmla="*/ 1049579 w 2422397"/>
              <a:gd name="connsiteY65" fmla="*/ 4237953 h 6858000"/>
              <a:gd name="connsiteX66" fmla="*/ 1041314 w 2422397"/>
              <a:gd name="connsiteY66" fmla="*/ 4139706 h 6858000"/>
              <a:gd name="connsiteX67" fmla="*/ 1049328 w 2422397"/>
              <a:gd name="connsiteY67" fmla="*/ 4134671 h 6858000"/>
              <a:gd name="connsiteX68" fmla="*/ 1061133 w 2422397"/>
              <a:gd name="connsiteY68" fmla="*/ 4074160 h 6858000"/>
              <a:gd name="connsiteX69" fmla="*/ 1059121 w 2422397"/>
              <a:gd name="connsiteY69" fmla="*/ 3844497 h 6858000"/>
              <a:gd name="connsiteX70" fmla="*/ 1083386 w 2422397"/>
              <a:gd name="connsiteY70" fmla="*/ 3726730 h 6858000"/>
              <a:gd name="connsiteX71" fmla="*/ 1098990 w 2422397"/>
              <a:gd name="connsiteY71" fmla="*/ 3687782 h 6858000"/>
              <a:gd name="connsiteX72" fmla="*/ 1124701 w 2422397"/>
              <a:gd name="connsiteY72" fmla="*/ 3622348 h 6858000"/>
              <a:gd name="connsiteX73" fmla="*/ 1161137 w 2422397"/>
              <a:gd name="connsiteY73" fmla="*/ 3580464 h 6858000"/>
              <a:gd name="connsiteX74" fmla="*/ 1175812 w 2422397"/>
              <a:gd name="connsiteY74" fmla="*/ 3522969 h 6858000"/>
              <a:gd name="connsiteX75" fmla="*/ 1156951 w 2422397"/>
              <a:gd name="connsiteY75" fmla="*/ 3500538 h 6858000"/>
              <a:gd name="connsiteX76" fmla="*/ 1179877 w 2422397"/>
              <a:gd name="connsiteY76" fmla="*/ 3441984 h 6858000"/>
              <a:gd name="connsiteX77" fmla="*/ 1217096 w 2422397"/>
              <a:gd name="connsiteY77" fmla="*/ 3354156 h 6858000"/>
              <a:gd name="connsiteX78" fmla="*/ 1232811 w 2422397"/>
              <a:gd name="connsiteY78" fmla="*/ 3301153 h 6858000"/>
              <a:gd name="connsiteX79" fmla="*/ 1281985 w 2422397"/>
              <a:gd name="connsiteY79" fmla="*/ 3158933 h 6858000"/>
              <a:gd name="connsiteX80" fmla="*/ 1335997 w 2422397"/>
              <a:gd name="connsiteY80" fmla="*/ 3018423 h 6858000"/>
              <a:gd name="connsiteX81" fmla="*/ 1394864 w 2422397"/>
              <a:gd name="connsiteY81" fmla="*/ 2946152 h 6858000"/>
              <a:gd name="connsiteX82" fmla="*/ 1436360 w 2422397"/>
              <a:gd name="connsiteY82" fmla="*/ 2829469 h 6858000"/>
              <a:gd name="connsiteX83" fmla="*/ 1447242 w 2422397"/>
              <a:gd name="connsiteY83" fmla="*/ 2811546 h 6858000"/>
              <a:gd name="connsiteX84" fmla="*/ 1449881 w 2422397"/>
              <a:gd name="connsiteY84" fmla="*/ 2781535 h 6858000"/>
              <a:gd name="connsiteX85" fmla="*/ 1459218 w 2422397"/>
              <a:gd name="connsiteY85" fmla="*/ 2660724 h 6858000"/>
              <a:gd name="connsiteX86" fmla="*/ 1455455 w 2422397"/>
              <a:gd name="connsiteY86" fmla="*/ 2560980 h 6858000"/>
              <a:gd name="connsiteX87" fmla="*/ 1497362 w 2422397"/>
              <a:gd name="connsiteY87" fmla="*/ 2456303 h 6858000"/>
              <a:gd name="connsiteX88" fmla="*/ 1507343 w 2422397"/>
              <a:gd name="connsiteY88" fmla="*/ 2385923 h 6858000"/>
              <a:gd name="connsiteX89" fmla="*/ 1540772 w 2422397"/>
              <a:gd name="connsiteY89" fmla="*/ 2256097 h 6858000"/>
              <a:gd name="connsiteX90" fmla="*/ 1569381 w 2422397"/>
              <a:gd name="connsiteY90" fmla="*/ 2165158 h 6858000"/>
              <a:gd name="connsiteX91" fmla="*/ 1576109 w 2422397"/>
              <a:gd name="connsiteY91" fmla="*/ 2078660 h 6858000"/>
              <a:gd name="connsiteX92" fmla="*/ 1564751 w 2422397"/>
              <a:gd name="connsiteY92" fmla="*/ 2009574 h 6858000"/>
              <a:gd name="connsiteX93" fmla="*/ 1571917 w 2422397"/>
              <a:gd name="connsiteY93" fmla="*/ 1903700 h 6858000"/>
              <a:gd name="connsiteX94" fmla="*/ 1564944 w 2422397"/>
              <a:gd name="connsiteY94" fmla="*/ 1821321 h 6858000"/>
              <a:gd name="connsiteX95" fmla="*/ 1579022 w 2422397"/>
              <a:gd name="connsiteY95" fmla="*/ 1718757 h 6858000"/>
              <a:gd name="connsiteX96" fmla="*/ 1590196 w 2422397"/>
              <a:gd name="connsiteY96" fmla="*/ 1595914 h 6858000"/>
              <a:gd name="connsiteX97" fmla="*/ 1624363 w 2422397"/>
              <a:gd name="connsiteY97" fmla="*/ 1502483 h 6858000"/>
              <a:gd name="connsiteX98" fmla="*/ 1631539 w 2422397"/>
              <a:gd name="connsiteY98" fmla="*/ 1431520 h 6858000"/>
              <a:gd name="connsiteX99" fmla="*/ 1646296 w 2422397"/>
              <a:gd name="connsiteY99" fmla="*/ 1333057 h 6858000"/>
              <a:gd name="connsiteX100" fmla="*/ 1696091 w 2422397"/>
              <a:gd name="connsiteY100" fmla="*/ 1202078 h 6858000"/>
              <a:gd name="connsiteX101" fmla="*/ 1706993 w 2422397"/>
              <a:gd name="connsiteY101" fmla="*/ 1104797 h 6858000"/>
              <a:gd name="connsiteX102" fmla="*/ 1777273 w 2422397"/>
              <a:gd name="connsiteY102" fmla="*/ 916268 h 6858000"/>
              <a:gd name="connsiteX103" fmla="*/ 1850836 w 2422397"/>
              <a:gd name="connsiteY103" fmla="*/ 825516 h 6858000"/>
              <a:gd name="connsiteX104" fmla="*/ 1911831 w 2422397"/>
              <a:gd name="connsiteY104" fmla="*/ 696577 h 6858000"/>
              <a:gd name="connsiteX105" fmla="*/ 1942209 w 2422397"/>
              <a:gd name="connsiteY105" fmla="*/ 575807 h 6858000"/>
              <a:gd name="connsiteX106" fmla="*/ 1951374 w 2422397"/>
              <a:gd name="connsiteY106" fmla="*/ 556682 h 6858000"/>
              <a:gd name="connsiteX107" fmla="*/ 1951170 w 2422397"/>
              <a:gd name="connsiteY107" fmla="*/ 526639 h 6858000"/>
              <a:gd name="connsiteX108" fmla="*/ 1949059 w 2422397"/>
              <a:gd name="connsiteY108" fmla="*/ 405872 h 6858000"/>
              <a:gd name="connsiteX109" fmla="*/ 1954018 w 2422397"/>
              <a:gd name="connsiteY109" fmla="*/ 307622 h 6858000"/>
              <a:gd name="connsiteX110" fmla="*/ 1967790 w 2422397"/>
              <a:gd name="connsiteY110" fmla="*/ 198682 h 6858000"/>
              <a:gd name="connsiteX111" fmla="*/ 1971093 w 2422397"/>
              <a:gd name="connsiteY111" fmla="*/ 127747 h 6858000"/>
              <a:gd name="connsiteX112" fmla="*/ 1951841 w 2422397"/>
              <a:gd name="connsiteY112" fmla="*/ 4678 h 6858000"/>
              <a:gd name="connsiteX113" fmla="*/ 1953649 w 2422397"/>
              <a:gd name="connsiteY113"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43949 w 2422397"/>
              <a:gd name="connsiteY16" fmla="*/ 6218313 h 6858000"/>
              <a:gd name="connsiteX17" fmla="*/ 478259 w 2422397"/>
              <a:gd name="connsiteY17" fmla="*/ 6183918 h 6858000"/>
              <a:gd name="connsiteX18" fmla="*/ 482177 w 2422397"/>
              <a:gd name="connsiteY18" fmla="*/ 6173358 h 6858000"/>
              <a:gd name="connsiteX19" fmla="*/ 482556 w 2422397"/>
              <a:gd name="connsiteY19" fmla="*/ 6173443 h 6858000"/>
              <a:gd name="connsiteX20" fmla="*/ 485673 w 2422397"/>
              <a:gd name="connsiteY20" fmla="*/ 6162875 h 6858000"/>
              <a:gd name="connsiteX21" fmla="*/ 524588 w 2422397"/>
              <a:gd name="connsiteY21" fmla="*/ 6111327 h 6858000"/>
              <a:gd name="connsiteX22" fmla="*/ 547843 w 2422397"/>
              <a:gd name="connsiteY22" fmla="*/ 6075666 h 6858000"/>
              <a:gd name="connsiteX23" fmla="*/ 562259 w 2422397"/>
              <a:gd name="connsiteY23" fmla="*/ 6054865 h 6858000"/>
              <a:gd name="connsiteX24" fmla="*/ 571463 w 2422397"/>
              <a:gd name="connsiteY24" fmla="*/ 6045606 h 6858000"/>
              <a:gd name="connsiteX25" fmla="*/ 573012 w 2422397"/>
              <a:gd name="connsiteY25" fmla="*/ 6046223 h 6858000"/>
              <a:gd name="connsiteX26" fmla="*/ 584071 w 2422397"/>
              <a:gd name="connsiteY26" fmla="*/ 5992286 h 6858000"/>
              <a:gd name="connsiteX27" fmla="*/ 587812 w 2422397"/>
              <a:gd name="connsiteY27" fmla="*/ 5987907 h 6858000"/>
              <a:gd name="connsiteX28" fmla="*/ 592115 w 2422397"/>
              <a:gd name="connsiteY28" fmla="*/ 5949187 h 6858000"/>
              <a:gd name="connsiteX29" fmla="*/ 595889 w 2422397"/>
              <a:gd name="connsiteY29" fmla="*/ 5931081 h 6858000"/>
              <a:gd name="connsiteX30" fmla="*/ 593758 w 2422397"/>
              <a:gd name="connsiteY30" fmla="*/ 5922047 h 6858000"/>
              <a:gd name="connsiteX31" fmla="*/ 600949 w 2422397"/>
              <a:gd name="connsiteY31" fmla="*/ 5897316 h 6858000"/>
              <a:gd name="connsiteX32" fmla="*/ 602981 w 2422397"/>
              <a:gd name="connsiteY32" fmla="*/ 5895955 h 6858000"/>
              <a:gd name="connsiteX33" fmla="*/ 604430 w 2422397"/>
              <a:gd name="connsiteY33" fmla="*/ 5870052 h 6858000"/>
              <a:gd name="connsiteX34" fmla="*/ 631983 w 2422397"/>
              <a:gd name="connsiteY34" fmla="*/ 5814475 h 6858000"/>
              <a:gd name="connsiteX35" fmla="*/ 678370 w 2422397"/>
              <a:gd name="connsiteY35" fmla="*/ 5652188 h 6858000"/>
              <a:gd name="connsiteX36" fmla="*/ 694129 w 2422397"/>
              <a:gd name="connsiteY36" fmla="*/ 5471630 h 6858000"/>
              <a:gd name="connsiteX37" fmla="*/ 723657 w 2422397"/>
              <a:gd name="connsiteY37" fmla="*/ 5356170 h 6858000"/>
              <a:gd name="connsiteX38" fmla="*/ 723661 w 2422397"/>
              <a:gd name="connsiteY38" fmla="*/ 5356076 h 6858000"/>
              <a:gd name="connsiteX39" fmla="*/ 720651 w 2422397"/>
              <a:gd name="connsiteY39" fmla="*/ 5331990 h 6858000"/>
              <a:gd name="connsiteX40" fmla="*/ 725358 w 2422397"/>
              <a:gd name="connsiteY40" fmla="*/ 5309193 h 6858000"/>
              <a:gd name="connsiteX41" fmla="*/ 726926 w 2422397"/>
              <a:gd name="connsiteY41" fmla="*/ 5311182 h 6858000"/>
              <a:gd name="connsiteX42" fmla="*/ 727761 w 2422397"/>
              <a:gd name="connsiteY42" fmla="*/ 5304702 h 6858000"/>
              <a:gd name="connsiteX43" fmla="*/ 732974 w 2422397"/>
              <a:gd name="connsiteY43" fmla="*/ 5303522 h 6858000"/>
              <a:gd name="connsiteX44" fmla="*/ 762873 w 2422397"/>
              <a:gd name="connsiteY44" fmla="*/ 5269094 h 6858000"/>
              <a:gd name="connsiteX45" fmla="*/ 784867 w 2422397"/>
              <a:gd name="connsiteY45" fmla="*/ 5235785 h 6858000"/>
              <a:gd name="connsiteX46" fmla="*/ 796271 w 2422397"/>
              <a:gd name="connsiteY46" fmla="*/ 5175473 h 6858000"/>
              <a:gd name="connsiteX47" fmla="*/ 821529 w 2422397"/>
              <a:gd name="connsiteY47" fmla="*/ 5012929 h 6858000"/>
              <a:gd name="connsiteX48" fmla="*/ 846340 w 2422397"/>
              <a:gd name="connsiteY48" fmla="*/ 4944976 h 6858000"/>
              <a:gd name="connsiteX49" fmla="*/ 840157 w 2422397"/>
              <a:gd name="connsiteY49" fmla="*/ 4872869 h 6858000"/>
              <a:gd name="connsiteX50" fmla="*/ 855718 w 2422397"/>
              <a:gd name="connsiteY50" fmla="*/ 4850916 h 6858000"/>
              <a:gd name="connsiteX51" fmla="*/ 858709 w 2422397"/>
              <a:gd name="connsiteY51" fmla="*/ 4847264 h 6858000"/>
              <a:gd name="connsiteX52" fmla="*/ 863990 w 2422397"/>
              <a:gd name="connsiteY52" fmla="*/ 4829718 h 6858000"/>
              <a:gd name="connsiteX53" fmla="*/ 873842 w 2422397"/>
              <a:gd name="connsiteY53" fmla="*/ 4828439 h 6858000"/>
              <a:gd name="connsiteX54" fmla="*/ 887779 w 2422397"/>
              <a:gd name="connsiteY54" fmla="*/ 4804655 h 6858000"/>
              <a:gd name="connsiteX55" fmla="*/ 893894 w 2422397"/>
              <a:gd name="connsiteY55" fmla="*/ 4777060 h 6858000"/>
              <a:gd name="connsiteX56" fmla="*/ 883546 w 2422397"/>
              <a:gd name="connsiteY56" fmla="*/ 4777089 h 6858000"/>
              <a:gd name="connsiteX57" fmla="*/ 883812 w 2422397"/>
              <a:gd name="connsiteY57" fmla="*/ 4774559 h 6858000"/>
              <a:gd name="connsiteX58" fmla="*/ 903401 w 2422397"/>
              <a:gd name="connsiteY58" fmla="*/ 4679442 h 6858000"/>
              <a:gd name="connsiteX59" fmla="*/ 916253 w 2422397"/>
              <a:gd name="connsiteY59" fmla="*/ 4651970 h 6858000"/>
              <a:gd name="connsiteX60" fmla="*/ 922608 w 2422397"/>
              <a:gd name="connsiteY60" fmla="*/ 4649785 h 6858000"/>
              <a:gd name="connsiteX61" fmla="*/ 924139 w 2422397"/>
              <a:gd name="connsiteY61" fmla="*/ 4631605 h 6858000"/>
              <a:gd name="connsiteX62" fmla="*/ 985938 w 2422397"/>
              <a:gd name="connsiteY62" fmla="*/ 4515358 h 6858000"/>
              <a:gd name="connsiteX63" fmla="*/ 974975 w 2422397"/>
              <a:gd name="connsiteY63" fmla="*/ 4433921 h 6858000"/>
              <a:gd name="connsiteX64" fmla="*/ 1011638 w 2422397"/>
              <a:gd name="connsiteY64" fmla="*/ 4352312 h 6858000"/>
              <a:gd name="connsiteX65" fmla="*/ 1049579 w 2422397"/>
              <a:gd name="connsiteY65" fmla="*/ 4237953 h 6858000"/>
              <a:gd name="connsiteX66" fmla="*/ 1041314 w 2422397"/>
              <a:gd name="connsiteY66" fmla="*/ 4139706 h 6858000"/>
              <a:gd name="connsiteX67" fmla="*/ 1049328 w 2422397"/>
              <a:gd name="connsiteY67" fmla="*/ 4134671 h 6858000"/>
              <a:gd name="connsiteX68" fmla="*/ 1061133 w 2422397"/>
              <a:gd name="connsiteY68" fmla="*/ 4074160 h 6858000"/>
              <a:gd name="connsiteX69" fmla="*/ 1059121 w 2422397"/>
              <a:gd name="connsiteY69" fmla="*/ 3844497 h 6858000"/>
              <a:gd name="connsiteX70" fmla="*/ 1083386 w 2422397"/>
              <a:gd name="connsiteY70" fmla="*/ 3726730 h 6858000"/>
              <a:gd name="connsiteX71" fmla="*/ 1098990 w 2422397"/>
              <a:gd name="connsiteY71" fmla="*/ 3687782 h 6858000"/>
              <a:gd name="connsiteX72" fmla="*/ 1124701 w 2422397"/>
              <a:gd name="connsiteY72" fmla="*/ 3622348 h 6858000"/>
              <a:gd name="connsiteX73" fmla="*/ 1161137 w 2422397"/>
              <a:gd name="connsiteY73" fmla="*/ 3580464 h 6858000"/>
              <a:gd name="connsiteX74" fmla="*/ 1175812 w 2422397"/>
              <a:gd name="connsiteY74" fmla="*/ 3522969 h 6858000"/>
              <a:gd name="connsiteX75" fmla="*/ 1156951 w 2422397"/>
              <a:gd name="connsiteY75" fmla="*/ 3500538 h 6858000"/>
              <a:gd name="connsiteX76" fmla="*/ 1179877 w 2422397"/>
              <a:gd name="connsiteY76" fmla="*/ 3441984 h 6858000"/>
              <a:gd name="connsiteX77" fmla="*/ 1217096 w 2422397"/>
              <a:gd name="connsiteY77" fmla="*/ 3354156 h 6858000"/>
              <a:gd name="connsiteX78" fmla="*/ 1232811 w 2422397"/>
              <a:gd name="connsiteY78" fmla="*/ 3301153 h 6858000"/>
              <a:gd name="connsiteX79" fmla="*/ 1281985 w 2422397"/>
              <a:gd name="connsiteY79" fmla="*/ 3158933 h 6858000"/>
              <a:gd name="connsiteX80" fmla="*/ 1335997 w 2422397"/>
              <a:gd name="connsiteY80" fmla="*/ 3018423 h 6858000"/>
              <a:gd name="connsiteX81" fmla="*/ 1394864 w 2422397"/>
              <a:gd name="connsiteY81" fmla="*/ 2946152 h 6858000"/>
              <a:gd name="connsiteX82" fmla="*/ 1436360 w 2422397"/>
              <a:gd name="connsiteY82" fmla="*/ 2829469 h 6858000"/>
              <a:gd name="connsiteX83" fmla="*/ 1447242 w 2422397"/>
              <a:gd name="connsiteY83" fmla="*/ 2811546 h 6858000"/>
              <a:gd name="connsiteX84" fmla="*/ 1449881 w 2422397"/>
              <a:gd name="connsiteY84" fmla="*/ 2781535 h 6858000"/>
              <a:gd name="connsiteX85" fmla="*/ 1459218 w 2422397"/>
              <a:gd name="connsiteY85" fmla="*/ 2660724 h 6858000"/>
              <a:gd name="connsiteX86" fmla="*/ 1455455 w 2422397"/>
              <a:gd name="connsiteY86" fmla="*/ 2560980 h 6858000"/>
              <a:gd name="connsiteX87" fmla="*/ 1497362 w 2422397"/>
              <a:gd name="connsiteY87" fmla="*/ 2456303 h 6858000"/>
              <a:gd name="connsiteX88" fmla="*/ 1507343 w 2422397"/>
              <a:gd name="connsiteY88" fmla="*/ 2385923 h 6858000"/>
              <a:gd name="connsiteX89" fmla="*/ 1540772 w 2422397"/>
              <a:gd name="connsiteY89" fmla="*/ 2256097 h 6858000"/>
              <a:gd name="connsiteX90" fmla="*/ 1569381 w 2422397"/>
              <a:gd name="connsiteY90" fmla="*/ 2165158 h 6858000"/>
              <a:gd name="connsiteX91" fmla="*/ 1576109 w 2422397"/>
              <a:gd name="connsiteY91" fmla="*/ 2078660 h 6858000"/>
              <a:gd name="connsiteX92" fmla="*/ 1564751 w 2422397"/>
              <a:gd name="connsiteY92" fmla="*/ 2009574 h 6858000"/>
              <a:gd name="connsiteX93" fmla="*/ 1571917 w 2422397"/>
              <a:gd name="connsiteY93" fmla="*/ 1903700 h 6858000"/>
              <a:gd name="connsiteX94" fmla="*/ 1564944 w 2422397"/>
              <a:gd name="connsiteY94" fmla="*/ 1821321 h 6858000"/>
              <a:gd name="connsiteX95" fmla="*/ 1579022 w 2422397"/>
              <a:gd name="connsiteY95" fmla="*/ 1718757 h 6858000"/>
              <a:gd name="connsiteX96" fmla="*/ 1590196 w 2422397"/>
              <a:gd name="connsiteY96" fmla="*/ 1595914 h 6858000"/>
              <a:gd name="connsiteX97" fmla="*/ 1624363 w 2422397"/>
              <a:gd name="connsiteY97" fmla="*/ 1502483 h 6858000"/>
              <a:gd name="connsiteX98" fmla="*/ 1631539 w 2422397"/>
              <a:gd name="connsiteY98" fmla="*/ 1431520 h 6858000"/>
              <a:gd name="connsiteX99" fmla="*/ 1646296 w 2422397"/>
              <a:gd name="connsiteY99" fmla="*/ 1333057 h 6858000"/>
              <a:gd name="connsiteX100" fmla="*/ 1696091 w 2422397"/>
              <a:gd name="connsiteY100" fmla="*/ 1202078 h 6858000"/>
              <a:gd name="connsiteX101" fmla="*/ 1706993 w 2422397"/>
              <a:gd name="connsiteY101" fmla="*/ 1104797 h 6858000"/>
              <a:gd name="connsiteX102" fmla="*/ 1777273 w 2422397"/>
              <a:gd name="connsiteY102" fmla="*/ 916268 h 6858000"/>
              <a:gd name="connsiteX103" fmla="*/ 1850836 w 2422397"/>
              <a:gd name="connsiteY103" fmla="*/ 825516 h 6858000"/>
              <a:gd name="connsiteX104" fmla="*/ 1911831 w 2422397"/>
              <a:gd name="connsiteY104" fmla="*/ 696577 h 6858000"/>
              <a:gd name="connsiteX105" fmla="*/ 1942209 w 2422397"/>
              <a:gd name="connsiteY105" fmla="*/ 575807 h 6858000"/>
              <a:gd name="connsiteX106" fmla="*/ 1951374 w 2422397"/>
              <a:gd name="connsiteY106" fmla="*/ 556682 h 6858000"/>
              <a:gd name="connsiteX107" fmla="*/ 1951170 w 2422397"/>
              <a:gd name="connsiteY107" fmla="*/ 526639 h 6858000"/>
              <a:gd name="connsiteX108" fmla="*/ 1949059 w 2422397"/>
              <a:gd name="connsiteY108" fmla="*/ 405872 h 6858000"/>
              <a:gd name="connsiteX109" fmla="*/ 1954018 w 2422397"/>
              <a:gd name="connsiteY109" fmla="*/ 307622 h 6858000"/>
              <a:gd name="connsiteX110" fmla="*/ 1967790 w 2422397"/>
              <a:gd name="connsiteY110" fmla="*/ 198682 h 6858000"/>
              <a:gd name="connsiteX111" fmla="*/ 1971093 w 2422397"/>
              <a:gd name="connsiteY111" fmla="*/ 127747 h 6858000"/>
              <a:gd name="connsiteX112" fmla="*/ 1951841 w 2422397"/>
              <a:gd name="connsiteY112" fmla="*/ 4678 h 6858000"/>
              <a:gd name="connsiteX113" fmla="*/ 1953649 w 2422397"/>
              <a:gd name="connsiteY113"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43949 w 2422397"/>
              <a:gd name="connsiteY16" fmla="*/ 6218313 h 6858000"/>
              <a:gd name="connsiteX17" fmla="*/ 478259 w 2422397"/>
              <a:gd name="connsiteY17" fmla="*/ 6183918 h 6858000"/>
              <a:gd name="connsiteX18" fmla="*/ 482177 w 2422397"/>
              <a:gd name="connsiteY18" fmla="*/ 6173358 h 6858000"/>
              <a:gd name="connsiteX19" fmla="*/ 482556 w 2422397"/>
              <a:gd name="connsiteY19" fmla="*/ 6173443 h 6858000"/>
              <a:gd name="connsiteX20" fmla="*/ 485673 w 2422397"/>
              <a:gd name="connsiteY20" fmla="*/ 6162875 h 6858000"/>
              <a:gd name="connsiteX21" fmla="*/ 524588 w 2422397"/>
              <a:gd name="connsiteY21" fmla="*/ 6111327 h 6858000"/>
              <a:gd name="connsiteX22" fmla="*/ 547843 w 2422397"/>
              <a:gd name="connsiteY22" fmla="*/ 6075666 h 6858000"/>
              <a:gd name="connsiteX23" fmla="*/ 562259 w 2422397"/>
              <a:gd name="connsiteY23" fmla="*/ 6054865 h 6858000"/>
              <a:gd name="connsiteX24" fmla="*/ 571463 w 2422397"/>
              <a:gd name="connsiteY24" fmla="*/ 6045606 h 6858000"/>
              <a:gd name="connsiteX25" fmla="*/ 573012 w 2422397"/>
              <a:gd name="connsiteY25" fmla="*/ 6046223 h 6858000"/>
              <a:gd name="connsiteX26" fmla="*/ 584071 w 2422397"/>
              <a:gd name="connsiteY26" fmla="*/ 5992286 h 6858000"/>
              <a:gd name="connsiteX27" fmla="*/ 587812 w 2422397"/>
              <a:gd name="connsiteY27" fmla="*/ 5987907 h 6858000"/>
              <a:gd name="connsiteX28" fmla="*/ 592115 w 2422397"/>
              <a:gd name="connsiteY28" fmla="*/ 5949187 h 6858000"/>
              <a:gd name="connsiteX29" fmla="*/ 595889 w 2422397"/>
              <a:gd name="connsiteY29" fmla="*/ 5931081 h 6858000"/>
              <a:gd name="connsiteX30" fmla="*/ 593758 w 2422397"/>
              <a:gd name="connsiteY30" fmla="*/ 5922047 h 6858000"/>
              <a:gd name="connsiteX31" fmla="*/ 600949 w 2422397"/>
              <a:gd name="connsiteY31" fmla="*/ 5897316 h 6858000"/>
              <a:gd name="connsiteX32" fmla="*/ 602981 w 2422397"/>
              <a:gd name="connsiteY32" fmla="*/ 5895955 h 6858000"/>
              <a:gd name="connsiteX33" fmla="*/ 604430 w 2422397"/>
              <a:gd name="connsiteY33" fmla="*/ 5870052 h 6858000"/>
              <a:gd name="connsiteX34" fmla="*/ 631983 w 2422397"/>
              <a:gd name="connsiteY34" fmla="*/ 5814475 h 6858000"/>
              <a:gd name="connsiteX35" fmla="*/ 678370 w 2422397"/>
              <a:gd name="connsiteY35" fmla="*/ 5652188 h 6858000"/>
              <a:gd name="connsiteX36" fmla="*/ 694129 w 2422397"/>
              <a:gd name="connsiteY36" fmla="*/ 5471630 h 6858000"/>
              <a:gd name="connsiteX37" fmla="*/ 723657 w 2422397"/>
              <a:gd name="connsiteY37" fmla="*/ 5356170 h 6858000"/>
              <a:gd name="connsiteX38" fmla="*/ 723661 w 2422397"/>
              <a:gd name="connsiteY38" fmla="*/ 5356076 h 6858000"/>
              <a:gd name="connsiteX39" fmla="*/ 720651 w 2422397"/>
              <a:gd name="connsiteY39" fmla="*/ 5331990 h 6858000"/>
              <a:gd name="connsiteX40" fmla="*/ 725358 w 2422397"/>
              <a:gd name="connsiteY40" fmla="*/ 5309193 h 6858000"/>
              <a:gd name="connsiteX41" fmla="*/ 726926 w 2422397"/>
              <a:gd name="connsiteY41" fmla="*/ 5311182 h 6858000"/>
              <a:gd name="connsiteX42" fmla="*/ 727761 w 2422397"/>
              <a:gd name="connsiteY42" fmla="*/ 5304702 h 6858000"/>
              <a:gd name="connsiteX43" fmla="*/ 732974 w 2422397"/>
              <a:gd name="connsiteY43" fmla="*/ 5303522 h 6858000"/>
              <a:gd name="connsiteX44" fmla="*/ 762873 w 2422397"/>
              <a:gd name="connsiteY44" fmla="*/ 5269094 h 6858000"/>
              <a:gd name="connsiteX45" fmla="*/ 784867 w 2422397"/>
              <a:gd name="connsiteY45" fmla="*/ 5235785 h 6858000"/>
              <a:gd name="connsiteX46" fmla="*/ 796271 w 2422397"/>
              <a:gd name="connsiteY46" fmla="*/ 5175473 h 6858000"/>
              <a:gd name="connsiteX47" fmla="*/ 821529 w 2422397"/>
              <a:gd name="connsiteY47" fmla="*/ 5012929 h 6858000"/>
              <a:gd name="connsiteX48" fmla="*/ 846340 w 2422397"/>
              <a:gd name="connsiteY48" fmla="*/ 4944976 h 6858000"/>
              <a:gd name="connsiteX49" fmla="*/ 840157 w 2422397"/>
              <a:gd name="connsiteY49" fmla="*/ 4872869 h 6858000"/>
              <a:gd name="connsiteX50" fmla="*/ 855718 w 2422397"/>
              <a:gd name="connsiteY50" fmla="*/ 4850916 h 6858000"/>
              <a:gd name="connsiteX51" fmla="*/ 858709 w 2422397"/>
              <a:gd name="connsiteY51" fmla="*/ 4847264 h 6858000"/>
              <a:gd name="connsiteX52" fmla="*/ 863990 w 2422397"/>
              <a:gd name="connsiteY52" fmla="*/ 4829718 h 6858000"/>
              <a:gd name="connsiteX53" fmla="*/ 873842 w 2422397"/>
              <a:gd name="connsiteY53" fmla="*/ 4828439 h 6858000"/>
              <a:gd name="connsiteX54" fmla="*/ 887779 w 2422397"/>
              <a:gd name="connsiteY54" fmla="*/ 4804655 h 6858000"/>
              <a:gd name="connsiteX55" fmla="*/ 893894 w 2422397"/>
              <a:gd name="connsiteY55" fmla="*/ 4777060 h 6858000"/>
              <a:gd name="connsiteX56" fmla="*/ 883546 w 2422397"/>
              <a:gd name="connsiteY56" fmla="*/ 4777089 h 6858000"/>
              <a:gd name="connsiteX57" fmla="*/ 883812 w 2422397"/>
              <a:gd name="connsiteY57" fmla="*/ 4774559 h 6858000"/>
              <a:gd name="connsiteX58" fmla="*/ 903401 w 2422397"/>
              <a:gd name="connsiteY58" fmla="*/ 4679442 h 6858000"/>
              <a:gd name="connsiteX59" fmla="*/ 916253 w 2422397"/>
              <a:gd name="connsiteY59" fmla="*/ 4651970 h 6858000"/>
              <a:gd name="connsiteX60" fmla="*/ 922608 w 2422397"/>
              <a:gd name="connsiteY60" fmla="*/ 4649785 h 6858000"/>
              <a:gd name="connsiteX61" fmla="*/ 924139 w 2422397"/>
              <a:gd name="connsiteY61" fmla="*/ 4631605 h 6858000"/>
              <a:gd name="connsiteX62" fmla="*/ 985938 w 2422397"/>
              <a:gd name="connsiteY62" fmla="*/ 4515358 h 6858000"/>
              <a:gd name="connsiteX63" fmla="*/ 1011638 w 2422397"/>
              <a:gd name="connsiteY63" fmla="*/ 4352312 h 6858000"/>
              <a:gd name="connsiteX64" fmla="*/ 1049579 w 2422397"/>
              <a:gd name="connsiteY64" fmla="*/ 4237953 h 6858000"/>
              <a:gd name="connsiteX65" fmla="*/ 1041314 w 2422397"/>
              <a:gd name="connsiteY65" fmla="*/ 4139706 h 6858000"/>
              <a:gd name="connsiteX66" fmla="*/ 1049328 w 2422397"/>
              <a:gd name="connsiteY66" fmla="*/ 4134671 h 6858000"/>
              <a:gd name="connsiteX67" fmla="*/ 1061133 w 2422397"/>
              <a:gd name="connsiteY67" fmla="*/ 4074160 h 6858000"/>
              <a:gd name="connsiteX68" fmla="*/ 1059121 w 2422397"/>
              <a:gd name="connsiteY68" fmla="*/ 3844497 h 6858000"/>
              <a:gd name="connsiteX69" fmla="*/ 1083386 w 2422397"/>
              <a:gd name="connsiteY69" fmla="*/ 3726730 h 6858000"/>
              <a:gd name="connsiteX70" fmla="*/ 1098990 w 2422397"/>
              <a:gd name="connsiteY70" fmla="*/ 3687782 h 6858000"/>
              <a:gd name="connsiteX71" fmla="*/ 1124701 w 2422397"/>
              <a:gd name="connsiteY71" fmla="*/ 3622348 h 6858000"/>
              <a:gd name="connsiteX72" fmla="*/ 1161137 w 2422397"/>
              <a:gd name="connsiteY72" fmla="*/ 3580464 h 6858000"/>
              <a:gd name="connsiteX73" fmla="*/ 1175812 w 2422397"/>
              <a:gd name="connsiteY73" fmla="*/ 3522969 h 6858000"/>
              <a:gd name="connsiteX74" fmla="*/ 1156951 w 2422397"/>
              <a:gd name="connsiteY74" fmla="*/ 3500538 h 6858000"/>
              <a:gd name="connsiteX75" fmla="*/ 1179877 w 2422397"/>
              <a:gd name="connsiteY75" fmla="*/ 3441984 h 6858000"/>
              <a:gd name="connsiteX76" fmla="*/ 1217096 w 2422397"/>
              <a:gd name="connsiteY76" fmla="*/ 3354156 h 6858000"/>
              <a:gd name="connsiteX77" fmla="*/ 1232811 w 2422397"/>
              <a:gd name="connsiteY77" fmla="*/ 3301153 h 6858000"/>
              <a:gd name="connsiteX78" fmla="*/ 1281985 w 2422397"/>
              <a:gd name="connsiteY78" fmla="*/ 3158933 h 6858000"/>
              <a:gd name="connsiteX79" fmla="*/ 1335997 w 2422397"/>
              <a:gd name="connsiteY79" fmla="*/ 3018423 h 6858000"/>
              <a:gd name="connsiteX80" fmla="*/ 1394864 w 2422397"/>
              <a:gd name="connsiteY80" fmla="*/ 2946152 h 6858000"/>
              <a:gd name="connsiteX81" fmla="*/ 1436360 w 2422397"/>
              <a:gd name="connsiteY81" fmla="*/ 2829469 h 6858000"/>
              <a:gd name="connsiteX82" fmla="*/ 1447242 w 2422397"/>
              <a:gd name="connsiteY82" fmla="*/ 2811546 h 6858000"/>
              <a:gd name="connsiteX83" fmla="*/ 1449881 w 2422397"/>
              <a:gd name="connsiteY83" fmla="*/ 2781535 h 6858000"/>
              <a:gd name="connsiteX84" fmla="*/ 1459218 w 2422397"/>
              <a:gd name="connsiteY84" fmla="*/ 2660724 h 6858000"/>
              <a:gd name="connsiteX85" fmla="*/ 1455455 w 2422397"/>
              <a:gd name="connsiteY85" fmla="*/ 2560980 h 6858000"/>
              <a:gd name="connsiteX86" fmla="*/ 1497362 w 2422397"/>
              <a:gd name="connsiteY86" fmla="*/ 2456303 h 6858000"/>
              <a:gd name="connsiteX87" fmla="*/ 1507343 w 2422397"/>
              <a:gd name="connsiteY87" fmla="*/ 2385923 h 6858000"/>
              <a:gd name="connsiteX88" fmla="*/ 1540772 w 2422397"/>
              <a:gd name="connsiteY88" fmla="*/ 2256097 h 6858000"/>
              <a:gd name="connsiteX89" fmla="*/ 1569381 w 2422397"/>
              <a:gd name="connsiteY89" fmla="*/ 2165158 h 6858000"/>
              <a:gd name="connsiteX90" fmla="*/ 1576109 w 2422397"/>
              <a:gd name="connsiteY90" fmla="*/ 2078660 h 6858000"/>
              <a:gd name="connsiteX91" fmla="*/ 1564751 w 2422397"/>
              <a:gd name="connsiteY91" fmla="*/ 2009574 h 6858000"/>
              <a:gd name="connsiteX92" fmla="*/ 1571917 w 2422397"/>
              <a:gd name="connsiteY92" fmla="*/ 1903700 h 6858000"/>
              <a:gd name="connsiteX93" fmla="*/ 1564944 w 2422397"/>
              <a:gd name="connsiteY93" fmla="*/ 1821321 h 6858000"/>
              <a:gd name="connsiteX94" fmla="*/ 1579022 w 2422397"/>
              <a:gd name="connsiteY94" fmla="*/ 1718757 h 6858000"/>
              <a:gd name="connsiteX95" fmla="*/ 1590196 w 2422397"/>
              <a:gd name="connsiteY95" fmla="*/ 1595914 h 6858000"/>
              <a:gd name="connsiteX96" fmla="*/ 1624363 w 2422397"/>
              <a:gd name="connsiteY96" fmla="*/ 1502483 h 6858000"/>
              <a:gd name="connsiteX97" fmla="*/ 1631539 w 2422397"/>
              <a:gd name="connsiteY97" fmla="*/ 1431520 h 6858000"/>
              <a:gd name="connsiteX98" fmla="*/ 1646296 w 2422397"/>
              <a:gd name="connsiteY98" fmla="*/ 1333057 h 6858000"/>
              <a:gd name="connsiteX99" fmla="*/ 1696091 w 2422397"/>
              <a:gd name="connsiteY99" fmla="*/ 1202078 h 6858000"/>
              <a:gd name="connsiteX100" fmla="*/ 1706993 w 2422397"/>
              <a:gd name="connsiteY100" fmla="*/ 1104797 h 6858000"/>
              <a:gd name="connsiteX101" fmla="*/ 1777273 w 2422397"/>
              <a:gd name="connsiteY101" fmla="*/ 916268 h 6858000"/>
              <a:gd name="connsiteX102" fmla="*/ 1850836 w 2422397"/>
              <a:gd name="connsiteY102" fmla="*/ 825516 h 6858000"/>
              <a:gd name="connsiteX103" fmla="*/ 1911831 w 2422397"/>
              <a:gd name="connsiteY103" fmla="*/ 696577 h 6858000"/>
              <a:gd name="connsiteX104" fmla="*/ 1942209 w 2422397"/>
              <a:gd name="connsiteY104" fmla="*/ 575807 h 6858000"/>
              <a:gd name="connsiteX105" fmla="*/ 1951374 w 2422397"/>
              <a:gd name="connsiteY105" fmla="*/ 556682 h 6858000"/>
              <a:gd name="connsiteX106" fmla="*/ 1951170 w 2422397"/>
              <a:gd name="connsiteY106" fmla="*/ 526639 h 6858000"/>
              <a:gd name="connsiteX107" fmla="*/ 1949059 w 2422397"/>
              <a:gd name="connsiteY107" fmla="*/ 405872 h 6858000"/>
              <a:gd name="connsiteX108" fmla="*/ 1954018 w 2422397"/>
              <a:gd name="connsiteY108" fmla="*/ 307622 h 6858000"/>
              <a:gd name="connsiteX109" fmla="*/ 1967790 w 2422397"/>
              <a:gd name="connsiteY109" fmla="*/ 198682 h 6858000"/>
              <a:gd name="connsiteX110" fmla="*/ 1971093 w 2422397"/>
              <a:gd name="connsiteY110" fmla="*/ 127747 h 6858000"/>
              <a:gd name="connsiteX111" fmla="*/ 1951841 w 2422397"/>
              <a:gd name="connsiteY111" fmla="*/ 4678 h 6858000"/>
              <a:gd name="connsiteX112" fmla="*/ 1953649 w 2422397"/>
              <a:gd name="connsiteY112"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43949 w 2422397"/>
              <a:gd name="connsiteY16" fmla="*/ 6218313 h 6858000"/>
              <a:gd name="connsiteX17" fmla="*/ 478259 w 2422397"/>
              <a:gd name="connsiteY17" fmla="*/ 6183918 h 6858000"/>
              <a:gd name="connsiteX18" fmla="*/ 482177 w 2422397"/>
              <a:gd name="connsiteY18" fmla="*/ 6173358 h 6858000"/>
              <a:gd name="connsiteX19" fmla="*/ 482556 w 2422397"/>
              <a:gd name="connsiteY19" fmla="*/ 6173443 h 6858000"/>
              <a:gd name="connsiteX20" fmla="*/ 485673 w 2422397"/>
              <a:gd name="connsiteY20" fmla="*/ 6162875 h 6858000"/>
              <a:gd name="connsiteX21" fmla="*/ 524588 w 2422397"/>
              <a:gd name="connsiteY21" fmla="*/ 6111327 h 6858000"/>
              <a:gd name="connsiteX22" fmla="*/ 547843 w 2422397"/>
              <a:gd name="connsiteY22" fmla="*/ 6075666 h 6858000"/>
              <a:gd name="connsiteX23" fmla="*/ 562259 w 2422397"/>
              <a:gd name="connsiteY23" fmla="*/ 6054865 h 6858000"/>
              <a:gd name="connsiteX24" fmla="*/ 571463 w 2422397"/>
              <a:gd name="connsiteY24" fmla="*/ 6045606 h 6858000"/>
              <a:gd name="connsiteX25" fmla="*/ 573012 w 2422397"/>
              <a:gd name="connsiteY25" fmla="*/ 6046223 h 6858000"/>
              <a:gd name="connsiteX26" fmla="*/ 584071 w 2422397"/>
              <a:gd name="connsiteY26" fmla="*/ 5992286 h 6858000"/>
              <a:gd name="connsiteX27" fmla="*/ 587812 w 2422397"/>
              <a:gd name="connsiteY27" fmla="*/ 5987907 h 6858000"/>
              <a:gd name="connsiteX28" fmla="*/ 592115 w 2422397"/>
              <a:gd name="connsiteY28" fmla="*/ 5949187 h 6858000"/>
              <a:gd name="connsiteX29" fmla="*/ 595889 w 2422397"/>
              <a:gd name="connsiteY29" fmla="*/ 5931081 h 6858000"/>
              <a:gd name="connsiteX30" fmla="*/ 593758 w 2422397"/>
              <a:gd name="connsiteY30" fmla="*/ 5922047 h 6858000"/>
              <a:gd name="connsiteX31" fmla="*/ 600949 w 2422397"/>
              <a:gd name="connsiteY31" fmla="*/ 5897316 h 6858000"/>
              <a:gd name="connsiteX32" fmla="*/ 602981 w 2422397"/>
              <a:gd name="connsiteY32" fmla="*/ 5895955 h 6858000"/>
              <a:gd name="connsiteX33" fmla="*/ 604430 w 2422397"/>
              <a:gd name="connsiteY33" fmla="*/ 5870052 h 6858000"/>
              <a:gd name="connsiteX34" fmla="*/ 631983 w 2422397"/>
              <a:gd name="connsiteY34" fmla="*/ 5814475 h 6858000"/>
              <a:gd name="connsiteX35" fmla="*/ 694129 w 2422397"/>
              <a:gd name="connsiteY35" fmla="*/ 5471630 h 6858000"/>
              <a:gd name="connsiteX36" fmla="*/ 723657 w 2422397"/>
              <a:gd name="connsiteY36" fmla="*/ 5356170 h 6858000"/>
              <a:gd name="connsiteX37" fmla="*/ 723661 w 2422397"/>
              <a:gd name="connsiteY37" fmla="*/ 5356076 h 6858000"/>
              <a:gd name="connsiteX38" fmla="*/ 720651 w 2422397"/>
              <a:gd name="connsiteY38" fmla="*/ 5331990 h 6858000"/>
              <a:gd name="connsiteX39" fmla="*/ 725358 w 2422397"/>
              <a:gd name="connsiteY39" fmla="*/ 5309193 h 6858000"/>
              <a:gd name="connsiteX40" fmla="*/ 726926 w 2422397"/>
              <a:gd name="connsiteY40" fmla="*/ 5311182 h 6858000"/>
              <a:gd name="connsiteX41" fmla="*/ 727761 w 2422397"/>
              <a:gd name="connsiteY41" fmla="*/ 5304702 h 6858000"/>
              <a:gd name="connsiteX42" fmla="*/ 732974 w 2422397"/>
              <a:gd name="connsiteY42" fmla="*/ 5303522 h 6858000"/>
              <a:gd name="connsiteX43" fmla="*/ 762873 w 2422397"/>
              <a:gd name="connsiteY43" fmla="*/ 5269094 h 6858000"/>
              <a:gd name="connsiteX44" fmla="*/ 784867 w 2422397"/>
              <a:gd name="connsiteY44" fmla="*/ 5235785 h 6858000"/>
              <a:gd name="connsiteX45" fmla="*/ 796271 w 2422397"/>
              <a:gd name="connsiteY45" fmla="*/ 5175473 h 6858000"/>
              <a:gd name="connsiteX46" fmla="*/ 821529 w 2422397"/>
              <a:gd name="connsiteY46" fmla="*/ 5012929 h 6858000"/>
              <a:gd name="connsiteX47" fmla="*/ 846340 w 2422397"/>
              <a:gd name="connsiteY47" fmla="*/ 4944976 h 6858000"/>
              <a:gd name="connsiteX48" fmla="*/ 840157 w 2422397"/>
              <a:gd name="connsiteY48" fmla="*/ 4872869 h 6858000"/>
              <a:gd name="connsiteX49" fmla="*/ 855718 w 2422397"/>
              <a:gd name="connsiteY49" fmla="*/ 4850916 h 6858000"/>
              <a:gd name="connsiteX50" fmla="*/ 858709 w 2422397"/>
              <a:gd name="connsiteY50" fmla="*/ 4847264 h 6858000"/>
              <a:gd name="connsiteX51" fmla="*/ 863990 w 2422397"/>
              <a:gd name="connsiteY51" fmla="*/ 4829718 h 6858000"/>
              <a:gd name="connsiteX52" fmla="*/ 873842 w 2422397"/>
              <a:gd name="connsiteY52" fmla="*/ 4828439 h 6858000"/>
              <a:gd name="connsiteX53" fmla="*/ 887779 w 2422397"/>
              <a:gd name="connsiteY53" fmla="*/ 4804655 h 6858000"/>
              <a:gd name="connsiteX54" fmla="*/ 893894 w 2422397"/>
              <a:gd name="connsiteY54" fmla="*/ 4777060 h 6858000"/>
              <a:gd name="connsiteX55" fmla="*/ 883546 w 2422397"/>
              <a:gd name="connsiteY55" fmla="*/ 4777089 h 6858000"/>
              <a:gd name="connsiteX56" fmla="*/ 883812 w 2422397"/>
              <a:gd name="connsiteY56" fmla="*/ 4774559 h 6858000"/>
              <a:gd name="connsiteX57" fmla="*/ 903401 w 2422397"/>
              <a:gd name="connsiteY57" fmla="*/ 4679442 h 6858000"/>
              <a:gd name="connsiteX58" fmla="*/ 916253 w 2422397"/>
              <a:gd name="connsiteY58" fmla="*/ 4651970 h 6858000"/>
              <a:gd name="connsiteX59" fmla="*/ 922608 w 2422397"/>
              <a:gd name="connsiteY59" fmla="*/ 4649785 h 6858000"/>
              <a:gd name="connsiteX60" fmla="*/ 924139 w 2422397"/>
              <a:gd name="connsiteY60" fmla="*/ 4631605 h 6858000"/>
              <a:gd name="connsiteX61" fmla="*/ 985938 w 2422397"/>
              <a:gd name="connsiteY61" fmla="*/ 4515358 h 6858000"/>
              <a:gd name="connsiteX62" fmla="*/ 1011638 w 2422397"/>
              <a:gd name="connsiteY62" fmla="*/ 4352312 h 6858000"/>
              <a:gd name="connsiteX63" fmla="*/ 1049579 w 2422397"/>
              <a:gd name="connsiteY63" fmla="*/ 4237953 h 6858000"/>
              <a:gd name="connsiteX64" fmla="*/ 1041314 w 2422397"/>
              <a:gd name="connsiteY64" fmla="*/ 4139706 h 6858000"/>
              <a:gd name="connsiteX65" fmla="*/ 1049328 w 2422397"/>
              <a:gd name="connsiteY65" fmla="*/ 4134671 h 6858000"/>
              <a:gd name="connsiteX66" fmla="*/ 1061133 w 2422397"/>
              <a:gd name="connsiteY66" fmla="*/ 4074160 h 6858000"/>
              <a:gd name="connsiteX67" fmla="*/ 1059121 w 2422397"/>
              <a:gd name="connsiteY67" fmla="*/ 3844497 h 6858000"/>
              <a:gd name="connsiteX68" fmla="*/ 1083386 w 2422397"/>
              <a:gd name="connsiteY68" fmla="*/ 3726730 h 6858000"/>
              <a:gd name="connsiteX69" fmla="*/ 1098990 w 2422397"/>
              <a:gd name="connsiteY69" fmla="*/ 3687782 h 6858000"/>
              <a:gd name="connsiteX70" fmla="*/ 1124701 w 2422397"/>
              <a:gd name="connsiteY70" fmla="*/ 3622348 h 6858000"/>
              <a:gd name="connsiteX71" fmla="*/ 1161137 w 2422397"/>
              <a:gd name="connsiteY71" fmla="*/ 3580464 h 6858000"/>
              <a:gd name="connsiteX72" fmla="*/ 1175812 w 2422397"/>
              <a:gd name="connsiteY72" fmla="*/ 3522969 h 6858000"/>
              <a:gd name="connsiteX73" fmla="*/ 1156951 w 2422397"/>
              <a:gd name="connsiteY73" fmla="*/ 3500538 h 6858000"/>
              <a:gd name="connsiteX74" fmla="*/ 1179877 w 2422397"/>
              <a:gd name="connsiteY74" fmla="*/ 3441984 h 6858000"/>
              <a:gd name="connsiteX75" fmla="*/ 1217096 w 2422397"/>
              <a:gd name="connsiteY75" fmla="*/ 3354156 h 6858000"/>
              <a:gd name="connsiteX76" fmla="*/ 1232811 w 2422397"/>
              <a:gd name="connsiteY76" fmla="*/ 3301153 h 6858000"/>
              <a:gd name="connsiteX77" fmla="*/ 1281985 w 2422397"/>
              <a:gd name="connsiteY77" fmla="*/ 3158933 h 6858000"/>
              <a:gd name="connsiteX78" fmla="*/ 1335997 w 2422397"/>
              <a:gd name="connsiteY78" fmla="*/ 3018423 h 6858000"/>
              <a:gd name="connsiteX79" fmla="*/ 1394864 w 2422397"/>
              <a:gd name="connsiteY79" fmla="*/ 2946152 h 6858000"/>
              <a:gd name="connsiteX80" fmla="*/ 1436360 w 2422397"/>
              <a:gd name="connsiteY80" fmla="*/ 2829469 h 6858000"/>
              <a:gd name="connsiteX81" fmla="*/ 1447242 w 2422397"/>
              <a:gd name="connsiteY81" fmla="*/ 2811546 h 6858000"/>
              <a:gd name="connsiteX82" fmla="*/ 1449881 w 2422397"/>
              <a:gd name="connsiteY82" fmla="*/ 2781535 h 6858000"/>
              <a:gd name="connsiteX83" fmla="*/ 1459218 w 2422397"/>
              <a:gd name="connsiteY83" fmla="*/ 2660724 h 6858000"/>
              <a:gd name="connsiteX84" fmla="*/ 1455455 w 2422397"/>
              <a:gd name="connsiteY84" fmla="*/ 2560980 h 6858000"/>
              <a:gd name="connsiteX85" fmla="*/ 1497362 w 2422397"/>
              <a:gd name="connsiteY85" fmla="*/ 2456303 h 6858000"/>
              <a:gd name="connsiteX86" fmla="*/ 1507343 w 2422397"/>
              <a:gd name="connsiteY86" fmla="*/ 2385923 h 6858000"/>
              <a:gd name="connsiteX87" fmla="*/ 1540772 w 2422397"/>
              <a:gd name="connsiteY87" fmla="*/ 2256097 h 6858000"/>
              <a:gd name="connsiteX88" fmla="*/ 1569381 w 2422397"/>
              <a:gd name="connsiteY88" fmla="*/ 2165158 h 6858000"/>
              <a:gd name="connsiteX89" fmla="*/ 1576109 w 2422397"/>
              <a:gd name="connsiteY89" fmla="*/ 2078660 h 6858000"/>
              <a:gd name="connsiteX90" fmla="*/ 1564751 w 2422397"/>
              <a:gd name="connsiteY90" fmla="*/ 2009574 h 6858000"/>
              <a:gd name="connsiteX91" fmla="*/ 1571917 w 2422397"/>
              <a:gd name="connsiteY91" fmla="*/ 1903700 h 6858000"/>
              <a:gd name="connsiteX92" fmla="*/ 1564944 w 2422397"/>
              <a:gd name="connsiteY92" fmla="*/ 1821321 h 6858000"/>
              <a:gd name="connsiteX93" fmla="*/ 1579022 w 2422397"/>
              <a:gd name="connsiteY93" fmla="*/ 1718757 h 6858000"/>
              <a:gd name="connsiteX94" fmla="*/ 1590196 w 2422397"/>
              <a:gd name="connsiteY94" fmla="*/ 1595914 h 6858000"/>
              <a:gd name="connsiteX95" fmla="*/ 1624363 w 2422397"/>
              <a:gd name="connsiteY95" fmla="*/ 1502483 h 6858000"/>
              <a:gd name="connsiteX96" fmla="*/ 1631539 w 2422397"/>
              <a:gd name="connsiteY96" fmla="*/ 1431520 h 6858000"/>
              <a:gd name="connsiteX97" fmla="*/ 1646296 w 2422397"/>
              <a:gd name="connsiteY97" fmla="*/ 1333057 h 6858000"/>
              <a:gd name="connsiteX98" fmla="*/ 1696091 w 2422397"/>
              <a:gd name="connsiteY98" fmla="*/ 1202078 h 6858000"/>
              <a:gd name="connsiteX99" fmla="*/ 1706993 w 2422397"/>
              <a:gd name="connsiteY99" fmla="*/ 1104797 h 6858000"/>
              <a:gd name="connsiteX100" fmla="*/ 1777273 w 2422397"/>
              <a:gd name="connsiteY100" fmla="*/ 916268 h 6858000"/>
              <a:gd name="connsiteX101" fmla="*/ 1850836 w 2422397"/>
              <a:gd name="connsiteY101" fmla="*/ 825516 h 6858000"/>
              <a:gd name="connsiteX102" fmla="*/ 1911831 w 2422397"/>
              <a:gd name="connsiteY102" fmla="*/ 696577 h 6858000"/>
              <a:gd name="connsiteX103" fmla="*/ 1942209 w 2422397"/>
              <a:gd name="connsiteY103" fmla="*/ 575807 h 6858000"/>
              <a:gd name="connsiteX104" fmla="*/ 1951374 w 2422397"/>
              <a:gd name="connsiteY104" fmla="*/ 556682 h 6858000"/>
              <a:gd name="connsiteX105" fmla="*/ 1951170 w 2422397"/>
              <a:gd name="connsiteY105" fmla="*/ 526639 h 6858000"/>
              <a:gd name="connsiteX106" fmla="*/ 1949059 w 2422397"/>
              <a:gd name="connsiteY106" fmla="*/ 405872 h 6858000"/>
              <a:gd name="connsiteX107" fmla="*/ 1954018 w 2422397"/>
              <a:gd name="connsiteY107" fmla="*/ 307622 h 6858000"/>
              <a:gd name="connsiteX108" fmla="*/ 1967790 w 2422397"/>
              <a:gd name="connsiteY108" fmla="*/ 198682 h 6858000"/>
              <a:gd name="connsiteX109" fmla="*/ 1971093 w 2422397"/>
              <a:gd name="connsiteY109" fmla="*/ 127747 h 6858000"/>
              <a:gd name="connsiteX110" fmla="*/ 1951841 w 2422397"/>
              <a:gd name="connsiteY110" fmla="*/ 4678 h 6858000"/>
              <a:gd name="connsiteX111" fmla="*/ 1953649 w 2422397"/>
              <a:gd name="connsiteY111"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43949 w 2422397"/>
              <a:gd name="connsiteY16" fmla="*/ 6218313 h 6858000"/>
              <a:gd name="connsiteX17" fmla="*/ 478259 w 2422397"/>
              <a:gd name="connsiteY17" fmla="*/ 6183918 h 6858000"/>
              <a:gd name="connsiteX18" fmla="*/ 482177 w 2422397"/>
              <a:gd name="connsiteY18" fmla="*/ 6173358 h 6858000"/>
              <a:gd name="connsiteX19" fmla="*/ 482556 w 2422397"/>
              <a:gd name="connsiteY19" fmla="*/ 6173443 h 6858000"/>
              <a:gd name="connsiteX20" fmla="*/ 485673 w 2422397"/>
              <a:gd name="connsiteY20" fmla="*/ 6162875 h 6858000"/>
              <a:gd name="connsiteX21" fmla="*/ 524588 w 2422397"/>
              <a:gd name="connsiteY21" fmla="*/ 6111327 h 6858000"/>
              <a:gd name="connsiteX22" fmla="*/ 547843 w 2422397"/>
              <a:gd name="connsiteY22" fmla="*/ 6075666 h 6858000"/>
              <a:gd name="connsiteX23" fmla="*/ 562259 w 2422397"/>
              <a:gd name="connsiteY23" fmla="*/ 6054865 h 6858000"/>
              <a:gd name="connsiteX24" fmla="*/ 571463 w 2422397"/>
              <a:gd name="connsiteY24" fmla="*/ 6045606 h 6858000"/>
              <a:gd name="connsiteX25" fmla="*/ 573012 w 2422397"/>
              <a:gd name="connsiteY25" fmla="*/ 6046223 h 6858000"/>
              <a:gd name="connsiteX26" fmla="*/ 584071 w 2422397"/>
              <a:gd name="connsiteY26" fmla="*/ 5992286 h 6858000"/>
              <a:gd name="connsiteX27" fmla="*/ 587812 w 2422397"/>
              <a:gd name="connsiteY27" fmla="*/ 5987907 h 6858000"/>
              <a:gd name="connsiteX28" fmla="*/ 592115 w 2422397"/>
              <a:gd name="connsiteY28" fmla="*/ 5949187 h 6858000"/>
              <a:gd name="connsiteX29" fmla="*/ 595889 w 2422397"/>
              <a:gd name="connsiteY29" fmla="*/ 5931081 h 6858000"/>
              <a:gd name="connsiteX30" fmla="*/ 593758 w 2422397"/>
              <a:gd name="connsiteY30" fmla="*/ 5922047 h 6858000"/>
              <a:gd name="connsiteX31" fmla="*/ 600949 w 2422397"/>
              <a:gd name="connsiteY31" fmla="*/ 5897316 h 6858000"/>
              <a:gd name="connsiteX32" fmla="*/ 602981 w 2422397"/>
              <a:gd name="connsiteY32" fmla="*/ 5895955 h 6858000"/>
              <a:gd name="connsiteX33" fmla="*/ 604430 w 2422397"/>
              <a:gd name="connsiteY33" fmla="*/ 5870052 h 6858000"/>
              <a:gd name="connsiteX34" fmla="*/ 631983 w 2422397"/>
              <a:gd name="connsiteY34" fmla="*/ 5814475 h 6858000"/>
              <a:gd name="connsiteX35" fmla="*/ 694129 w 2422397"/>
              <a:gd name="connsiteY35" fmla="*/ 5471630 h 6858000"/>
              <a:gd name="connsiteX36" fmla="*/ 723657 w 2422397"/>
              <a:gd name="connsiteY36" fmla="*/ 5356170 h 6858000"/>
              <a:gd name="connsiteX37" fmla="*/ 723661 w 2422397"/>
              <a:gd name="connsiteY37" fmla="*/ 5356076 h 6858000"/>
              <a:gd name="connsiteX38" fmla="*/ 725358 w 2422397"/>
              <a:gd name="connsiteY38" fmla="*/ 5309193 h 6858000"/>
              <a:gd name="connsiteX39" fmla="*/ 726926 w 2422397"/>
              <a:gd name="connsiteY39" fmla="*/ 5311182 h 6858000"/>
              <a:gd name="connsiteX40" fmla="*/ 727761 w 2422397"/>
              <a:gd name="connsiteY40" fmla="*/ 5304702 h 6858000"/>
              <a:gd name="connsiteX41" fmla="*/ 732974 w 2422397"/>
              <a:gd name="connsiteY41" fmla="*/ 5303522 h 6858000"/>
              <a:gd name="connsiteX42" fmla="*/ 762873 w 2422397"/>
              <a:gd name="connsiteY42" fmla="*/ 5269094 h 6858000"/>
              <a:gd name="connsiteX43" fmla="*/ 784867 w 2422397"/>
              <a:gd name="connsiteY43" fmla="*/ 5235785 h 6858000"/>
              <a:gd name="connsiteX44" fmla="*/ 796271 w 2422397"/>
              <a:gd name="connsiteY44" fmla="*/ 5175473 h 6858000"/>
              <a:gd name="connsiteX45" fmla="*/ 821529 w 2422397"/>
              <a:gd name="connsiteY45" fmla="*/ 5012929 h 6858000"/>
              <a:gd name="connsiteX46" fmla="*/ 846340 w 2422397"/>
              <a:gd name="connsiteY46" fmla="*/ 4944976 h 6858000"/>
              <a:gd name="connsiteX47" fmla="*/ 840157 w 2422397"/>
              <a:gd name="connsiteY47" fmla="*/ 4872869 h 6858000"/>
              <a:gd name="connsiteX48" fmla="*/ 855718 w 2422397"/>
              <a:gd name="connsiteY48" fmla="*/ 4850916 h 6858000"/>
              <a:gd name="connsiteX49" fmla="*/ 858709 w 2422397"/>
              <a:gd name="connsiteY49" fmla="*/ 4847264 h 6858000"/>
              <a:gd name="connsiteX50" fmla="*/ 863990 w 2422397"/>
              <a:gd name="connsiteY50" fmla="*/ 4829718 h 6858000"/>
              <a:gd name="connsiteX51" fmla="*/ 873842 w 2422397"/>
              <a:gd name="connsiteY51" fmla="*/ 4828439 h 6858000"/>
              <a:gd name="connsiteX52" fmla="*/ 887779 w 2422397"/>
              <a:gd name="connsiteY52" fmla="*/ 4804655 h 6858000"/>
              <a:gd name="connsiteX53" fmla="*/ 893894 w 2422397"/>
              <a:gd name="connsiteY53" fmla="*/ 4777060 h 6858000"/>
              <a:gd name="connsiteX54" fmla="*/ 883546 w 2422397"/>
              <a:gd name="connsiteY54" fmla="*/ 4777089 h 6858000"/>
              <a:gd name="connsiteX55" fmla="*/ 883812 w 2422397"/>
              <a:gd name="connsiteY55" fmla="*/ 4774559 h 6858000"/>
              <a:gd name="connsiteX56" fmla="*/ 903401 w 2422397"/>
              <a:gd name="connsiteY56" fmla="*/ 4679442 h 6858000"/>
              <a:gd name="connsiteX57" fmla="*/ 916253 w 2422397"/>
              <a:gd name="connsiteY57" fmla="*/ 4651970 h 6858000"/>
              <a:gd name="connsiteX58" fmla="*/ 922608 w 2422397"/>
              <a:gd name="connsiteY58" fmla="*/ 4649785 h 6858000"/>
              <a:gd name="connsiteX59" fmla="*/ 924139 w 2422397"/>
              <a:gd name="connsiteY59" fmla="*/ 4631605 h 6858000"/>
              <a:gd name="connsiteX60" fmla="*/ 985938 w 2422397"/>
              <a:gd name="connsiteY60" fmla="*/ 4515358 h 6858000"/>
              <a:gd name="connsiteX61" fmla="*/ 1011638 w 2422397"/>
              <a:gd name="connsiteY61" fmla="*/ 4352312 h 6858000"/>
              <a:gd name="connsiteX62" fmla="*/ 1049579 w 2422397"/>
              <a:gd name="connsiteY62" fmla="*/ 4237953 h 6858000"/>
              <a:gd name="connsiteX63" fmla="*/ 1041314 w 2422397"/>
              <a:gd name="connsiteY63" fmla="*/ 4139706 h 6858000"/>
              <a:gd name="connsiteX64" fmla="*/ 1049328 w 2422397"/>
              <a:gd name="connsiteY64" fmla="*/ 4134671 h 6858000"/>
              <a:gd name="connsiteX65" fmla="*/ 1061133 w 2422397"/>
              <a:gd name="connsiteY65" fmla="*/ 4074160 h 6858000"/>
              <a:gd name="connsiteX66" fmla="*/ 1059121 w 2422397"/>
              <a:gd name="connsiteY66" fmla="*/ 3844497 h 6858000"/>
              <a:gd name="connsiteX67" fmla="*/ 1083386 w 2422397"/>
              <a:gd name="connsiteY67" fmla="*/ 3726730 h 6858000"/>
              <a:gd name="connsiteX68" fmla="*/ 1098990 w 2422397"/>
              <a:gd name="connsiteY68" fmla="*/ 3687782 h 6858000"/>
              <a:gd name="connsiteX69" fmla="*/ 1124701 w 2422397"/>
              <a:gd name="connsiteY69" fmla="*/ 3622348 h 6858000"/>
              <a:gd name="connsiteX70" fmla="*/ 1161137 w 2422397"/>
              <a:gd name="connsiteY70" fmla="*/ 3580464 h 6858000"/>
              <a:gd name="connsiteX71" fmla="*/ 1175812 w 2422397"/>
              <a:gd name="connsiteY71" fmla="*/ 3522969 h 6858000"/>
              <a:gd name="connsiteX72" fmla="*/ 1156951 w 2422397"/>
              <a:gd name="connsiteY72" fmla="*/ 3500538 h 6858000"/>
              <a:gd name="connsiteX73" fmla="*/ 1179877 w 2422397"/>
              <a:gd name="connsiteY73" fmla="*/ 3441984 h 6858000"/>
              <a:gd name="connsiteX74" fmla="*/ 1217096 w 2422397"/>
              <a:gd name="connsiteY74" fmla="*/ 3354156 h 6858000"/>
              <a:gd name="connsiteX75" fmla="*/ 1232811 w 2422397"/>
              <a:gd name="connsiteY75" fmla="*/ 3301153 h 6858000"/>
              <a:gd name="connsiteX76" fmla="*/ 1281985 w 2422397"/>
              <a:gd name="connsiteY76" fmla="*/ 3158933 h 6858000"/>
              <a:gd name="connsiteX77" fmla="*/ 1335997 w 2422397"/>
              <a:gd name="connsiteY77" fmla="*/ 3018423 h 6858000"/>
              <a:gd name="connsiteX78" fmla="*/ 1394864 w 2422397"/>
              <a:gd name="connsiteY78" fmla="*/ 2946152 h 6858000"/>
              <a:gd name="connsiteX79" fmla="*/ 1436360 w 2422397"/>
              <a:gd name="connsiteY79" fmla="*/ 2829469 h 6858000"/>
              <a:gd name="connsiteX80" fmla="*/ 1447242 w 2422397"/>
              <a:gd name="connsiteY80" fmla="*/ 2811546 h 6858000"/>
              <a:gd name="connsiteX81" fmla="*/ 1449881 w 2422397"/>
              <a:gd name="connsiteY81" fmla="*/ 2781535 h 6858000"/>
              <a:gd name="connsiteX82" fmla="*/ 1459218 w 2422397"/>
              <a:gd name="connsiteY82" fmla="*/ 2660724 h 6858000"/>
              <a:gd name="connsiteX83" fmla="*/ 1455455 w 2422397"/>
              <a:gd name="connsiteY83" fmla="*/ 2560980 h 6858000"/>
              <a:gd name="connsiteX84" fmla="*/ 1497362 w 2422397"/>
              <a:gd name="connsiteY84" fmla="*/ 2456303 h 6858000"/>
              <a:gd name="connsiteX85" fmla="*/ 1507343 w 2422397"/>
              <a:gd name="connsiteY85" fmla="*/ 2385923 h 6858000"/>
              <a:gd name="connsiteX86" fmla="*/ 1540772 w 2422397"/>
              <a:gd name="connsiteY86" fmla="*/ 2256097 h 6858000"/>
              <a:gd name="connsiteX87" fmla="*/ 1569381 w 2422397"/>
              <a:gd name="connsiteY87" fmla="*/ 2165158 h 6858000"/>
              <a:gd name="connsiteX88" fmla="*/ 1576109 w 2422397"/>
              <a:gd name="connsiteY88" fmla="*/ 2078660 h 6858000"/>
              <a:gd name="connsiteX89" fmla="*/ 1564751 w 2422397"/>
              <a:gd name="connsiteY89" fmla="*/ 2009574 h 6858000"/>
              <a:gd name="connsiteX90" fmla="*/ 1571917 w 2422397"/>
              <a:gd name="connsiteY90" fmla="*/ 1903700 h 6858000"/>
              <a:gd name="connsiteX91" fmla="*/ 1564944 w 2422397"/>
              <a:gd name="connsiteY91" fmla="*/ 1821321 h 6858000"/>
              <a:gd name="connsiteX92" fmla="*/ 1579022 w 2422397"/>
              <a:gd name="connsiteY92" fmla="*/ 1718757 h 6858000"/>
              <a:gd name="connsiteX93" fmla="*/ 1590196 w 2422397"/>
              <a:gd name="connsiteY93" fmla="*/ 1595914 h 6858000"/>
              <a:gd name="connsiteX94" fmla="*/ 1624363 w 2422397"/>
              <a:gd name="connsiteY94" fmla="*/ 1502483 h 6858000"/>
              <a:gd name="connsiteX95" fmla="*/ 1631539 w 2422397"/>
              <a:gd name="connsiteY95" fmla="*/ 1431520 h 6858000"/>
              <a:gd name="connsiteX96" fmla="*/ 1646296 w 2422397"/>
              <a:gd name="connsiteY96" fmla="*/ 1333057 h 6858000"/>
              <a:gd name="connsiteX97" fmla="*/ 1696091 w 2422397"/>
              <a:gd name="connsiteY97" fmla="*/ 1202078 h 6858000"/>
              <a:gd name="connsiteX98" fmla="*/ 1706993 w 2422397"/>
              <a:gd name="connsiteY98" fmla="*/ 1104797 h 6858000"/>
              <a:gd name="connsiteX99" fmla="*/ 1777273 w 2422397"/>
              <a:gd name="connsiteY99" fmla="*/ 916268 h 6858000"/>
              <a:gd name="connsiteX100" fmla="*/ 1850836 w 2422397"/>
              <a:gd name="connsiteY100" fmla="*/ 825516 h 6858000"/>
              <a:gd name="connsiteX101" fmla="*/ 1911831 w 2422397"/>
              <a:gd name="connsiteY101" fmla="*/ 696577 h 6858000"/>
              <a:gd name="connsiteX102" fmla="*/ 1942209 w 2422397"/>
              <a:gd name="connsiteY102" fmla="*/ 575807 h 6858000"/>
              <a:gd name="connsiteX103" fmla="*/ 1951374 w 2422397"/>
              <a:gd name="connsiteY103" fmla="*/ 556682 h 6858000"/>
              <a:gd name="connsiteX104" fmla="*/ 1951170 w 2422397"/>
              <a:gd name="connsiteY104" fmla="*/ 526639 h 6858000"/>
              <a:gd name="connsiteX105" fmla="*/ 1949059 w 2422397"/>
              <a:gd name="connsiteY105" fmla="*/ 405872 h 6858000"/>
              <a:gd name="connsiteX106" fmla="*/ 1954018 w 2422397"/>
              <a:gd name="connsiteY106" fmla="*/ 307622 h 6858000"/>
              <a:gd name="connsiteX107" fmla="*/ 1967790 w 2422397"/>
              <a:gd name="connsiteY107" fmla="*/ 198682 h 6858000"/>
              <a:gd name="connsiteX108" fmla="*/ 1971093 w 2422397"/>
              <a:gd name="connsiteY108" fmla="*/ 127747 h 6858000"/>
              <a:gd name="connsiteX109" fmla="*/ 1951841 w 2422397"/>
              <a:gd name="connsiteY109" fmla="*/ 4678 h 6858000"/>
              <a:gd name="connsiteX110" fmla="*/ 1953649 w 2422397"/>
              <a:gd name="connsiteY110"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79667 w 2422397"/>
              <a:gd name="connsiteY9" fmla="*/ 6581637 h 6858000"/>
              <a:gd name="connsiteX10" fmla="*/ 168724 w 2422397"/>
              <a:gd name="connsiteY10" fmla="*/ 6547069 h 6858000"/>
              <a:gd name="connsiteX11" fmla="*/ 199197 w 2422397"/>
              <a:gd name="connsiteY11" fmla="*/ 6509743 h 6858000"/>
              <a:gd name="connsiteX12" fmla="*/ 247224 w 2422397"/>
              <a:gd name="connsiteY12" fmla="*/ 6455839 h 6858000"/>
              <a:gd name="connsiteX13" fmla="*/ 270687 w 2422397"/>
              <a:gd name="connsiteY13" fmla="*/ 6418363 h 6858000"/>
              <a:gd name="connsiteX14" fmla="*/ 339376 w 2422397"/>
              <a:gd name="connsiteY14" fmla="*/ 6322934 h 6858000"/>
              <a:gd name="connsiteX15" fmla="*/ 393529 w 2422397"/>
              <a:gd name="connsiteY15" fmla="*/ 6259863 h 6858000"/>
              <a:gd name="connsiteX16" fmla="*/ 443949 w 2422397"/>
              <a:gd name="connsiteY16" fmla="*/ 6218313 h 6858000"/>
              <a:gd name="connsiteX17" fmla="*/ 478259 w 2422397"/>
              <a:gd name="connsiteY17" fmla="*/ 6183918 h 6858000"/>
              <a:gd name="connsiteX18" fmla="*/ 482177 w 2422397"/>
              <a:gd name="connsiteY18" fmla="*/ 6173358 h 6858000"/>
              <a:gd name="connsiteX19" fmla="*/ 482556 w 2422397"/>
              <a:gd name="connsiteY19" fmla="*/ 6173443 h 6858000"/>
              <a:gd name="connsiteX20" fmla="*/ 485673 w 2422397"/>
              <a:gd name="connsiteY20" fmla="*/ 6162875 h 6858000"/>
              <a:gd name="connsiteX21" fmla="*/ 524588 w 2422397"/>
              <a:gd name="connsiteY21" fmla="*/ 6111327 h 6858000"/>
              <a:gd name="connsiteX22" fmla="*/ 547843 w 2422397"/>
              <a:gd name="connsiteY22" fmla="*/ 6075666 h 6858000"/>
              <a:gd name="connsiteX23" fmla="*/ 562259 w 2422397"/>
              <a:gd name="connsiteY23" fmla="*/ 6054865 h 6858000"/>
              <a:gd name="connsiteX24" fmla="*/ 571463 w 2422397"/>
              <a:gd name="connsiteY24" fmla="*/ 6045606 h 6858000"/>
              <a:gd name="connsiteX25" fmla="*/ 573012 w 2422397"/>
              <a:gd name="connsiteY25" fmla="*/ 6046223 h 6858000"/>
              <a:gd name="connsiteX26" fmla="*/ 584071 w 2422397"/>
              <a:gd name="connsiteY26" fmla="*/ 5992286 h 6858000"/>
              <a:gd name="connsiteX27" fmla="*/ 587812 w 2422397"/>
              <a:gd name="connsiteY27" fmla="*/ 5987907 h 6858000"/>
              <a:gd name="connsiteX28" fmla="*/ 592115 w 2422397"/>
              <a:gd name="connsiteY28" fmla="*/ 5949187 h 6858000"/>
              <a:gd name="connsiteX29" fmla="*/ 595889 w 2422397"/>
              <a:gd name="connsiteY29" fmla="*/ 5931081 h 6858000"/>
              <a:gd name="connsiteX30" fmla="*/ 593758 w 2422397"/>
              <a:gd name="connsiteY30" fmla="*/ 5922047 h 6858000"/>
              <a:gd name="connsiteX31" fmla="*/ 600949 w 2422397"/>
              <a:gd name="connsiteY31" fmla="*/ 5897316 h 6858000"/>
              <a:gd name="connsiteX32" fmla="*/ 602981 w 2422397"/>
              <a:gd name="connsiteY32" fmla="*/ 5895955 h 6858000"/>
              <a:gd name="connsiteX33" fmla="*/ 604430 w 2422397"/>
              <a:gd name="connsiteY33" fmla="*/ 5870052 h 6858000"/>
              <a:gd name="connsiteX34" fmla="*/ 631983 w 2422397"/>
              <a:gd name="connsiteY34" fmla="*/ 5814475 h 6858000"/>
              <a:gd name="connsiteX35" fmla="*/ 654861 w 2422397"/>
              <a:gd name="connsiteY35" fmla="*/ 5538948 h 6858000"/>
              <a:gd name="connsiteX36" fmla="*/ 723657 w 2422397"/>
              <a:gd name="connsiteY36" fmla="*/ 5356170 h 6858000"/>
              <a:gd name="connsiteX37" fmla="*/ 723661 w 2422397"/>
              <a:gd name="connsiteY37" fmla="*/ 5356076 h 6858000"/>
              <a:gd name="connsiteX38" fmla="*/ 725358 w 2422397"/>
              <a:gd name="connsiteY38" fmla="*/ 5309193 h 6858000"/>
              <a:gd name="connsiteX39" fmla="*/ 726926 w 2422397"/>
              <a:gd name="connsiteY39" fmla="*/ 5311182 h 6858000"/>
              <a:gd name="connsiteX40" fmla="*/ 727761 w 2422397"/>
              <a:gd name="connsiteY40" fmla="*/ 5304702 h 6858000"/>
              <a:gd name="connsiteX41" fmla="*/ 732974 w 2422397"/>
              <a:gd name="connsiteY41" fmla="*/ 5303522 h 6858000"/>
              <a:gd name="connsiteX42" fmla="*/ 762873 w 2422397"/>
              <a:gd name="connsiteY42" fmla="*/ 5269094 h 6858000"/>
              <a:gd name="connsiteX43" fmla="*/ 784867 w 2422397"/>
              <a:gd name="connsiteY43" fmla="*/ 5235785 h 6858000"/>
              <a:gd name="connsiteX44" fmla="*/ 796271 w 2422397"/>
              <a:gd name="connsiteY44" fmla="*/ 5175473 h 6858000"/>
              <a:gd name="connsiteX45" fmla="*/ 821529 w 2422397"/>
              <a:gd name="connsiteY45" fmla="*/ 5012929 h 6858000"/>
              <a:gd name="connsiteX46" fmla="*/ 846340 w 2422397"/>
              <a:gd name="connsiteY46" fmla="*/ 4944976 h 6858000"/>
              <a:gd name="connsiteX47" fmla="*/ 840157 w 2422397"/>
              <a:gd name="connsiteY47" fmla="*/ 4872869 h 6858000"/>
              <a:gd name="connsiteX48" fmla="*/ 855718 w 2422397"/>
              <a:gd name="connsiteY48" fmla="*/ 4850916 h 6858000"/>
              <a:gd name="connsiteX49" fmla="*/ 858709 w 2422397"/>
              <a:gd name="connsiteY49" fmla="*/ 4847264 h 6858000"/>
              <a:gd name="connsiteX50" fmla="*/ 863990 w 2422397"/>
              <a:gd name="connsiteY50" fmla="*/ 4829718 h 6858000"/>
              <a:gd name="connsiteX51" fmla="*/ 873842 w 2422397"/>
              <a:gd name="connsiteY51" fmla="*/ 4828439 h 6858000"/>
              <a:gd name="connsiteX52" fmla="*/ 887779 w 2422397"/>
              <a:gd name="connsiteY52" fmla="*/ 4804655 h 6858000"/>
              <a:gd name="connsiteX53" fmla="*/ 893894 w 2422397"/>
              <a:gd name="connsiteY53" fmla="*/ 4777060 h 6858000"/>
              <a:gd name="connsiteX54" fmla="*/ 883546 w 2422397"/>
              <a:gd name="connsiteY54" fmla="*/ 4777089 h 6858000"/>
              <a:gd name="connsiteX55" fmla="*/ 883812 w 2422397"/>
              <a:gd name="connsiteY55" fmla="*/ 4774559 h 6858000"/>
              <a:gd name="connsiteX56" fmla="*/ 903401 w 2422397"/>
              <a:gd name="connsiteY56" fmla="*/ 4679442 h 6858000"/>
              <a:gd name="connsiteX57" fmla="*/ 916253 w 2422397"/>
              <a:gd name="connsiteY57" fmla="*/ 4651970 h 6858000"/>
              <a:gd name="connsiteX58" fmla="*/ 922608 w 2422397"/>
              <a:gd name="connsiteY58" fmla="*/ 4649785 h 6858000"/>
              <a:gd name="connsiteX59" fmla="*/ 924139 w 2422397"/>
              <a:gd name="connsiteY59" fmla="*/ 4631605 h 6858000"/>
              <a:gd name="connsiteX60" fmla="*/ 985938 w 2422397"/>
              <a:gd name="connsiteY60" fmla="*/ 4515358 h 6858000"/>
              <a:gd name="connsiteX61" fmla="*/ 1011638 w 2422397"/>
              <a:gd name="connsiteY61" fmla="*/ 4352312 h 6858000"/>
              <a:gd name="connsiteX62" fmla="*/ 1049579 w 2422397"/>
              <a:gd name="connsiteY62" fmla="*/ 4237953 h 6858000"/>
              <a:gd name="connsiteX63" fmla="*/ 1041314 w 2422397"/>
              <a:gd name="connsiteY63" fmla="*/ 4139706 h 6858000"/>
              <a:gd name="connsiteX64" fmla="*/ 1049328 w 2422397"/>
              <a:gd name="connsiteY64" fmla="*/ 4134671 h 6858000"/>
              <a:gd name="connsiteX65" fmla="*/ 1061133 w 2422397"/>
              <a:gd name="connsiteY65" fmla="*/ 4074160 h 6858000"/>
              <a:gd name="connsiteX66" fmla="*/ 1059121 w 2422397"/>
              <a:gd name="connsiteY66" fmla="*/ 3844497 h 6858000"/>
              <a:gd name="connsiteX67" fmla="*/ 1083386 w 2422397"/>
              <a:gd name="connsiteY67" fmla="*/ 3726730 h 6858000"/>
              <a:gd name="connsiteX68" fmla="*/ 1098990 w 2422397"/>
              <a:gd name="connsiteY68" fmla="*/ 3687782 h 6858000"/>
              <a:gd name="connsiteX69" fmla="*/ 1124701 w 2422397"/>
              <a:gd name="connsiteY69" fmla="*/ 3622348 h 6858000"/>
              <a:gd name="connsiteX70" fmla="*/ 1161137 w 2422397"/>
              <a:gd name="connsiteY70" fmla="*/ 3580464 h 6858000"/>
              <a:gd name="connsiteX71" fmla="*/ 1175812 w 2422397"/>
              <a:gd name="connsiteY71" fmla="*/ 3522969 h 6858000"/>
              <a:gd name="connsiteX72" fmla="*/ 1156951 w 2422397"/>
              <a:gd name="connsiteY72" fmla="*/ 3500538 h 6858000"/>
              <a:gd name="connsiteX73" fmla="*/ 1179877 w 2422397"/>
              <a:gd name="connsiteY73" fmla="*/ 3441984 h 6858000"/>
              <a:gd name="connsiteX74" fmla="*/ 1217096 w 2422397"/>
              <a:gd name="connsiteY74" fmla="*/ 3354156 h 6858000"/>
              <a:gd name="connsiteX75" fmla="*/ 1232811 w 2422397"/>
              <a:gd name="connsiteY75" fmla="*/ 3301153 h 6858000"/>
              <a:gd name="connsiteX76" fmla="*/ 1281985 w 2422397"/>
              <a:gd name="connsiteY76" fmla="*/ 3158933 h 6858000"/>
              <a:gd name="connsiteX77" fmla="*/ 1335997 w 2422397"/>
              <a:gd name="connsiteY77" fmla="*/ 3018423 h 6858000"/>
              <a:gd name="connsiteX78" fmla="*/ 1394864 w 2422397"/>
              <a:gd name="connsiteY78" fmla="*/ 2946152 h 6858000"/>
              <a:gd name="connsiteX79" fmla="*/ 1436360 w 2422397"/>
              <a:gd name="connsiteY79" fmla="*/ 2829469 h 6858000"/>
              <a:gd name="connsiteX80" fmla="*/ 1447242 w 2422397"/>
              <a:gd name="connsiteY80" fmla="*/ 2811546 h 6858000"/>
              <a:gd name="connsiteX81" fmla="*/ 1449881 w 2422397"/>
              <a:gd name="connsiteY81" fmla="*/ 2781535 h 6858000"/>
              <a:gd name="connsiteX82" fmla="*/ 1459218 w 2422397"/>
              <a:gd name="connsiteY82" fmla="*/ 2660724 h 6858000"/>
              <a:gd name="connsiteX83" fmla="*/ 1455455 w 2422397"/>
              <a:gd name="connsiteY83" fmla="*/ 2560980 h 6858000"/>
              <a:gd name="connsiteX84" fmla="*/ 1497362 w 2422397"/>
              <a:gd name="connsiteY84" fmla="*/ 2456303 h 6858000"/>
              <a:gd name="connsiteX85" fmla="*/ 1507343 w 2422397"/>
              <a:gd name="connsiteY85" fmla="*/ 2385923 h 6858000"/>
              <a:gd name="connsiteX86" fmla="*/ 1540772 w 2422397"/>
              <a:gd name="connsiteY86" fmla="*/ 2256097 h 6858000"/>
              <a:gd name="connsiteX87" fmla="*/ 1569381 w 2422397"/>
              <a:gd name="connsiteY87" fmla="*/ 2165158 h 6858000"/>
              <a:gd name="connsiteX88" fmla="*/ 1576109 w 2422397"/>
              <a:gd name="connsiteY88" fmla="*/ 2078660 h 6858000"/>
              <a:gd name="connsiteX89" fmla="*/ 1564751 w 2422397"/>
              <a:gd name="connsiteY89" fmla="*/ 2009574 h 6858000"/>
              <a:gd name="connsiteX90" fmla="*/ 1571917 w 2422397"/>
              <a:gd name="connsiteY90" fmla="*/ 1903700 h 6858000"/>
              <a:gd name="connsiteX91" fmla="*/ 1564944 w 2422397"/>
              <a:gd name="connsiteY91" fmla="*/ 1821321 h 6858000"/>
              <a:gd name="connsiteX92" fmla="*/ 1579022 w 2422397"/>
              <a:gd name="connsiteY92" fmla="*/ 1718757 h 6858000"/>
              <a:gd name="connsiteX93" fmla="*/ 1590196 w 2422397"/>
              <a:gd name="connsiteY93" fmla="*/ 1595914 h 6858000"/>
              <a:gd name="connsiteX94" fmla="*/ 1624363 w 2422397"/>
              <a:gd name="connsiteY94" fmla="*/ 1502483 h 6858000"/>
              <a:gd name="connsiteX95" fmla="*/ 1631539 w 2422397"/>
              <a:gd name="connsiteY95" fmla="*/ 1431520 h 6858000"/>
              <a:gd name="connsiteX96" fmla="*/ 1646296 w 2422397"/>
              <a:gd name="connsiteY96" fmla="*/ 1333057 h 6858000"/>
              <a:gd name="connsiteX97" fmla="*/ 1696091 w 2422397"/>
              <a:gd name="connsiteY97" fmla="*/ 1202078 h 6858000"/>
              <a:gd name="connsiteX98" fmla="*/ 1706993 w 2422397"/>
              <a:gd name="connsiteY98" fmla="*/ 1104797 h 6858000"/>
              <a:gd name="connsiteX99" fmla="*/ 1777273 w 2422397"/>
              <a:gd name="connsiteY99" fmla="*/ 916268 h 6858000"/>
              <a:gd name="connsiteX100" fmla="*/ 1850836 w 2422397"/>
              <a:gd name="connsiteY100" fmla="*/ 825516 h 6858000"/>
              <a:gd name="connsiteX101" fmla="*/ 1911831 w 2422397"/>
              <a:gd name="connsiteY101" fmla="*/ 696577 h 6858000"/>
              <a:gd name="connsiteX102" fmla="*/ 1942209 w 2422397"/>
              <a:gd name="connsiteY102" fmla="*/ 575807 h 6858000"/>
              <a:gd name="connsiteX103" fmla="*/ 1951374 w 2422397"/>
              <a:gd name="connsiteY103" fmla="*/ 556682 h 6858000"/>
              <a:gd name="connsiteX104" fmla="*/ 1951170 w 2422397"/>
              <a:gd name="connsiteY104" fmla="*/ 526639 h 6858000"/>
              <a:gd name="connsiteX105" fmla="*/ 1949059 w 2422397"/>
              <a:gd name="connsiteY105" fmla="*/ 405872 h 6858000"/>
              <a:gd name="connsiteX106" fmla="*/ 1954018 w 2422397"/>
              <a:gd name="connsiteY106" fmla="*/ 307622 h 6858000"/>
              <a:gd name="connsiteX107" fmla="*/ 1967790 w 2422397"/>
              <a:gd name="connsiteY107" fmla="*/ 198682 h 6858000"/>
              <a:gd name="connsiteX108" fmla="*/ 1971093 w 2422397"/>
              <a:gd name="connsiteY108" fmla="*/ 127747 h 6858000"/>
              <a:gd name="connsiteX109" fmla="*/ 1951841 w 2422397"/>
              <a:gd name="connsiteY109" fmla="*/ 4678 h 6858000"/>
              <a:gd name="connsiteX110" fmla="*/ 1953649 w 2422397"/>
              <a:gd name="connsiteY110"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56158 w 2422397"/>
              <a:gd name="connsiteY8" fmla="*/ 6624029 h 6858000"/>
              <a:gd name="connsiteX9" fmla="*/ 168724 w 2422397"/>
              <a:gd name="connsiteY9" fmla="*/ 6547069 h 6858000"/>
              <a:gd name="connsiteX10" fmla="*/ 199197 w 2422397"/>
              <a:gd name="connsiteY10" fmla="*/ 6509743 h 6858000"/>
              <a:gd name="connsiteX11" fmla="*/ 247224 w 2422397"/>
              <a:gd name="connsiteY11" fmla="*/ 6455839 h 6858000"/>
              <a:gd name="connsiteX12" fmla="*/ 270687 w 2422397"/>
              <a:gd name="connsiteY12" fmla="*/ 6418363 h 6858000"/>
              <a:gd name="connsiteX13" fmla="*/ 339376 w 2422397"/>
              <a:gd name="connsiteY13" fmla="*/ 6322934 h 6858000"/>
              <a:gd name="connsiteX14" fmla="*/ 393529 w 2422397"/>
              <a:gd name="connsiteY14" fmla="*/ 6259863 h 6858000"/>
              <a:gd name="connsiteX15" fmla="*/ 443949 w 2422397"/>
              <a:gd name="connsiteY15" fmla="*/ 6218313 h 6858000"/>
              <a:gd name="connsiteX16" fmla="*/ 478259 w 2422397"/>
              <a:gd name="connsiteY16" fmla="*/ 6183918 h 6858000"/>
              <a:gd name="connsiteX17" fmla="*/ 482177 w 2422397"/>
              <a:gd name="connsiteY17" fmla="*/ 6173358 h 6858000"/>
              <a:gd name="connsiteX18" fmla="*/ 482556 w 2422397"/>
              <a:gd name="connsiteY18" fmla="*/ 6173443 h 6858000"/>
              <a:gd name="connsiteX19" fmla="*/ 485673 w 2422397"/>
              <a:gd name="connsiteY19" fmla="*/ 6162875 h 6858000"/>
              <a:gd name="connsiteX20" fmla="*/ 524588 w 2422397"/>
              <a:gd name="connsiteY20" fmla="*/ 6111327 h 6858000"/>
              <a:gd name="connsiteX21" fmla="*/ 547843 w 2422397"/>
              <a:gd name="connsiteY21" fmla="*/ 6075666 h 6858000"/>
              <a:gd name="connsiteX22" fmla="*/ 562259 w 2422397"/>
              <a:gd name="connsiteY22" fmla="*/ 6054865 h 6858000"/>
              <a:gd name="connsiteX23" fmla="*/ 571463 w 2422397"/>
              <a:gd name="connsiteY23" fmla="*/ 6045606 h 6858000"/>
              <a:gd name="connsiteX24" fmla="*/ 573012 w 2422397"/>
              <a:gd name="connsiteY24" fmla="*/ 6046223 h 6858000"/>
              <a:gd name="connsiteX25" fmla="*/ 584071 w 2422397"/>
              <a:gd name="connsiteY25" fmla="*/ 5992286 h 6858000"/>
              <a:gd name="connsiteX26" fmla="*/ 587812 w 2422397"/>
              <a:gd name="connsiteY26" fmla="*/ 5987907 h 6858000"/>
              <a:gd name="connsiteX27" fmla="*/ 592115 w 2422397"/>
              <a:gd name="connsiteY27" fmla="*/ 5949187 h 6858000"/>
              <a:gd name="connsiteX28" fmla="*/ 595889 w 2422397"/>
              <a:gd name="connsiteY28" fmla="*/ 5931081 h 6858000"/>
              <a:gd name="connsiteX29" fmla="*/ 593758 w 2422397"/>
              <a:gd name="connsiteY29" fmla="*/ 5922047 h 6858000"/>
              <a:gd name="connsiteX30" fmla="*/ 600949 w 2422397"/>
              <a:gd name="connsiteY30" fmla="*/ 5897316 h 6858000"/>
              <a:gd name="connsiteX31" fmla="*/ 602981 w 2422397"/>
              <a:gd name="connsiteY31" fmla="*/ 5895955 h 6858000"/>
              <a:gd name="connsiteX32" fmla="*/ 604430 w 2422397"/>
              <a:gd name="connsiteY32" fmla="*/ 5870052 h 6858000"/>
              <a:gd name="connsiteX33" fmla="*/ 631983 w 2422397"/>
              <a:gd name="connsiteY33" fmla="*/ 5814475 h 6858000"/>
              <a:gd name="connsiteX34" fmla="*/ 654861 w 2422397"/>
              <a:gd name="connsiteY34" fmla="*/ 5538948 h 6858000"/>
              <a:gd name="connsiteX35" fmla="*/ 723657 w 2422397"/>
              <a:gd name="connsiteY35" fmla="*/ 5356170 h 6858000"/>
              <a:gd name="connsiteX36" fmla="*/ 723661 w 2422397"/>
              <a:gd name="connsiteY36" fmla="*/ 5356076 h 6858000"/>
              <a:gd name="connsiteX37" fmla="*/ 725358 w 2422397"/>
              <a:gd name="connsiteY37" fmla="*/ 5309193 h 6858000"/>
              <a:gd name="connsiteX38" fmla="*/ 726926 w 2422397"/>
              <a:gd name="connsiteY38" fmla="*/ 5311182 h 6858000"/>
              <a:gd name="connsiteX39" fmla="*/ 727761 w 2422397"/>
              <a:gd name="connsiteY39" fmla="*/ 5304702 h 6858000"/>
              <a:gd name="connsiteX40" fmla="*/ 732974 w 2422397"/>
              <a:gd name="connsiteY40" fmla="*/ 5303522 h 6858000"/>
              <a:gd name="connsiteX41" fmla="*/ 762873 w 2422397"/>
              <a:gd name="connsiteY41" fmla="*/ 5269094 h 6858000"/>
              <a:gd name="connsiteX42" fmla="*/ 784867 w 2422397"/>
              <a:gd name="connsiteY42" fmla="*/ 5235785 h 6858000"/>
              <a:gd name="connsiteX43" fmla="*/ 796271 w 2422397"/>
              <a:gd name="connsiteY43" fmla="*/ 5175473 h 6858000"/>
              <a:gd name="connsiteX44" fmla="*/ 821529 w 2422397"/>
              <a:gd name="connsiteY44" fmla="*/ 5012929 h 6858000"/>
              <a:gd name="connsiteX45" fmla="*/ 846340 w 2422397"/>
              <a:gd name="connsiteY45" fmla="*/ 4944976 h 6858000"/>
              <a:gd name="connsiteX46" fmla="*/ 840157 w 2422397"/>
              <a:gd name="connsiteY46" fmla="*/ 4872869 h 6858000"/>
              <a:gd name="connsiteX47" fmla="*/ 855718 w 2422397"/>
              <a:gd name="connsiteY47" fmla="*/ 4850916 h 6858000"/>
              <a:gd name="connsiteX48" fmla="*/ 858709 w 2422397"/>
              <a:gd name="connsiteY48" fmla="*/ 4847264 h 6858000"/>
              <a:gd name="connsiteX49" fmla="*/ 863990 w 2422397"/>
              <a:gd name="connsiteY49" fmla="*/ 4829718 h 6858000"/>
              <a:gd name="connsiteX50" fmla="*/ 873842 w 2422397"/>
              <a:gd name="connsiteY50" fmla="*/ 4828439 h 6858000"/>
              <a:gd name="connsiteX51" fmla="*/ 887779 w 2422397"/>
              <a:gd name="connsiteY51" fmla="*/ 4804655 h 6858000"/>
              <a:gd name="connsiteX52" fmla="*/ 893894 w 2422397"/>
              <a:gd name="connsiteY52" fmla="*/ 4777060 h 6858000"/>
              <a:gd name="connsiteX53" fmla="*/ 883546 w 2422397"/>
              <a:gd name="connsiteY53" fmla="*/ 4777089 h 6858000"/>
              <a:gd name="connsiteX54" fmla="*/ 883812 w 2422397"/>
              <a:gd name="connsiteY54" fmla="*/ 4774559 h 6858000"/>
              <a:gd name="connsiteX55" fmla="*/ 903401 w 2422397"/>
              <a:gd name="connsiteY55" fmla="*/ 4679442 h 6858000"/>
              <a:gd name="connsiteX56" fmla="*/ 916253 w 2422397"/>
              <a:gd name="connsiteY56" fmla="*/ 4651970 h 6858000"/>
              <a:gd name="connsiteX57" fmla="*/ 922608 w 2422397"/>
              <a:gd name="connsiteY57" fmla="*/ 4649785 h 6858000"/>
              <a:gd name="connsiteX58" fmla="*/ 924139 w 2422397"/>
              <a:gd name="connsiteY58" fmla="*/ 4631605 h 6858000"/>
              <a:gd name="connsiteX59" fmla="*/ 985938 w 2422397"/>
              <a:gd name="connsiteY59" fmla="*/ 4515358 h 6858000"/>
              <a:gd name="connsiteX60" fmla="*/ 1011638 w 2422397"/>
              <a:gd name="connsiteY60" fmla="*/ 4352312 h 6858000"/>
              <a:gd name="connsiteX61" fmla="*/ 1049579 w 2422397"/>
              <a:gd name="connsiteY61" fmla="*/ 4237953 h 6858000"/>
              <a:gd name="connsiteX62" fmla="*/ 1041314 w 2422397"/>
              <a:gd name="connsiteY62" fmla="*/ 4139706 h 6858000"/>
              <a:gd name="connsiteX63" fmla="*/ 1049328 w 2422397"/>
              <a:gd name="connsiteY63" fmla="*/ 4134671 h 6858000"/>
              <a:gd name="connsiteX64" fmla="*/ 1061133 w 2422397"/>
              <a:gd name="connsiteY64" fmla="*/ 4074160 h 6858000"/>
              <a:gd name="connsiteX65" fmla="*/ 1059121 w 2422397"/>
              <a:gd name="connsiteY65" fmla="*/ 3844497 h 6858000"/>
              <a:gd name="connsiteX66" fmla="*/ 1083386 w 2422397"/>
              <a:gd name="connsiteY66" fmla="*/ 3726730 h 6858000"/>
              <a:gd name="connsiteX67" fmla="*/ 1098990 w 2422397"/>
              <a:gd name="connsiteY67" fmla="*/ 3687782 h 6858000"/>
              <a:gd name="connsiteX68" fmla="*/ 1124701 w 2422397"/>
              <a:gd name="connsiteY68" fmla="*/ 3622348 h 6858000"/>
              <a:gd name="connsiteX69" fmla="*/ 1161137 w 2422397"/>
              <a:gd name="connsiteY69" fmla="*/ 3580464 h 6858000"/>
              <a:gd name="connsiteX70" fmla="*/ 1175812 w 2422397"/>
              <a:gd name="connsiteY70" fmla="*/ 3522969 h 6858000"/>
              <a:gd name="connsiteX71" fmla="*/ 1156951 w 2422397"/>
              <a:gd name="connsiteY71" fmla="*/ 3500538 h 6858000"/>
              <a:gd name="connsiteX72" fmla="*/ 1179877 w 2422397"/>
              <a:gd name="connsiteY72" fmla="*/ 3441984 h 6858000"/>
              <a:gd name="connsiteX73" fmla="*/ 1217096 w 2422397"/>
              <a:gd name="connsiteY73" fmla="*/ 3354156 h 6858000"/>
              <a:gd name="connsiteX74" fmla="*/ 1232811 w 2422397"/>
              <a:gd name="connsiteY74" fmla="*/ 3301153 h 6858000"/>
              <a:gd name="connsiteX75" fmla="*/ 1281985 w 2422397"/>
              <a:gd name="connsiteY75" fmla="*/ 3158933 h 6858000"/>
              <a:gd name="connsiteX76" fmla="*/ 1335997 w 2422397"/>
              <a:gd name="connsiteY76" fmla="*/ 3018423 h 6858000"/>
              <a:gd name="connsiteX77" fmla="*/ 1394864 w 2422397"/>
              <a:gd name="connsiteY77" fmla="*/ 2946152 h 6858000"/>
              <a:gd name="connsiteX78" fmla="*/ 1436360 w 2422397"/>
              <a:gd name="connsiteY78" fmla="*/ 2829469 h 6858000"/>
              <a:gd name="connsiteX79" fmla="*/ 1447242 w 2422397"/>
              <a:gd name="connsiteY79" fmla="*/ 2811546 h 6858000"/>
              <a:gd name="connsiteX80" fmla="*/ 1449881 w 2422397"/>
              <a:gd name="connsiteY80" fmla="*/ 2781535 h 6858000"/>
              <a:gd name="connsiteX81" fmla="*/ 1459218 w 2422397"/>
              <a:gd name="connsiteY81" fmla="*/ 2660724 h 6858000"/>
              <a:gd name="connsiteX82" fmla="*/ 1455455 w 2422397"/>
              <a:gd name="connsiteY82" fmla="*/ 2560980 h 6858000"/>
              <a:gd name="connsiteX83" fmla="*/ 1497362 w 2422397"/>
              <a:gd name="connsiteY83" fmla="*/ 2456303 h 6858000"/>
              <a:gd name="connsiteX84" fmla="*/ 1507343 w 2422397"/>
              <a:gd name="connsiteY84" fmla="*/ 2385923 h 6858000"/>
              <a:gd name="connsiteX85" fmla="*/ 1540772 w 2422397"/>
              <a:gd name="connsiteY85" fmla="*/ 2256097 h 6858000"/>
              <a:gd name="connsiteX86" fmla="*/ 1569381 w 2422397"/>
              <a:gd name="connsiteY86" fmla="*/ 2165158 h 6858000"/>
              <a:gd name="connsiteX87" fmla="*/ 1576109 w 2422397"/>
              <a:gd name="connsiteY87" fmla="*/ 2078660 h 6858000"/>
              <a:gd name="connsiteX88" fmla="*/ 1564751 w 2422397"/>
              <a:gd name="connsiteY88" fmla="*/ 2009574 h 6858000"/>
              <a:gd name="connsiteX89" fmla="*/ 1571917 w 2422397"/>
              <a:gd name="connsiteY89" fmla="*/ 1903700 h 6858000"/>
              <a:gd name="connsiteX90" fmla="*/ 1564944 w 2422397"/>
              <a:gd name="connsiteY90" fmla="*/ 1821321 h 6858000"/>
              <a:gd name="connsiteX91" fmla="*/ 1579022 w 2422397"/>
              <a:gd name="connsiteY91" fmla="*/ 1718757 h 6858000"/>
              <a:gd name="connsiteX92" fmla="*/ 1590196 w 2422397"/>
              <a:gd name="connsiteY92" fmla="*/ 1595914 h 6858000"/>
              <a:gd name="connsiteX93" fmla="*/ 1624363 w 2422397"/>
              <a:gd name="connsiteY93" fmla="*/ 1502483 h 6858000"/>
              <a:gd name="connsiteX94" fmla="*/ 1631539 w 2422397"/>
              <a:gd name="connsiteY94" fmla="*/ 1431520 h 6858000"/>
              <a:gd name="connsiteX95" fmla="*/ 1646296 w 2422397"/>
              <a:gd name="connsiteY95" fmla="*/ 1333057 h 6858000"/>
              <a:gd name="connsiteX96" fmla="*/ 1696091 w 2422397"/>
              <a:gd name="connsiteY96" fmla="*/ 1202078 h 6858000"/>
              <a:gd name="connsiteX97" fmla="*/ 1706993 w 2422397"/>
              <a:gd name="connsiteY97" fmla="*/ 1104797 h 6858000"/>
              <a:gd name="connsiteX98" fmla="*/ 1777273 w 2422397"/>
              <a:gd name="connsiteY98" fmla="*/ 916268 h 6858000"/>
              <a:gd name="connsiteX99" fmla="*/ 1850836 w 2422397"/>
              <a:gd name="connsiteY99" fmla="*/ 825516 h 6858000"/>
              <a:gd name="connsiteX100" fmla="*/ 1911831 w 2422397"/>
              <a:gd name="connsiteY100" fmla="*/ 696577 h 6858000"/>
              <a:gd name="connsiteX101" fmla="*/ 1942209 w 2422397"/>
              <a:gd name="connsiteY101" fmla="*/ 575807 h 6858000"/>
              <a:gd name="connsiteX102" fmla="*/ 1951374 w 2422397"/>
              <a:gd name="connsiteY102" fmla="*/ 556682 h 6858000"/>
              <a:gd name="connsiteX103" fmla="*/ 1951170 w 2422397"/>
              <a:gd name="connsiteY103" fmla="*/ 526639 h 6858000"/>
              <a:gd name="connsiteX104" fmla="*/ 1949059 w 2422397"/>
              <a:gd name="connsiteY104" fmla="*/ 405872 h 6858000"/>
              <a:gd name="connsiteX105" fmla="*/ 1954018 w 2422397"/>
              <a:gd name="connsiteY105" fmla="*/ 307622 h 6858000"/>
              <a:gd name="connsiteX106" fmla="*/ 1967790 w 2422397"/>
              <a:gd name="connsiteY106" fmla="*/ 198682 h 6858000"/>
              <a:gd name="connsiteX107" fmla="*/ 1971093 w 2422397"/>
              <a:gd name="connsiteY107" fmla="*/ 127747 h 6858000"/>
              <a:gd name="connsiteX108" fmla="*/ 1951841 w 2422397"/>
              <a:gd name="connsiteY108" fmla="*/ 4678 h 6858000"/>
              <a:gd name="connsiteX109" fmla="*/ 1953649 w 2422397"/>
              <a:gd name="connsiteY109"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68724 w 2422397"/>
              <a:gd name="connsiteY8" fmla="*/ 6547069 h 6858000"/>
              <a:gd name="connsiteX9" fmla="*/ 199197 w 2422397"/>
              <a:gd name="connsiteY9" fmla="*/ 6509743 h 6858000"/>
              <a:gd name="connsiteX10" fmla="*/ 247224 w 2422397"/>
              <a:gd name="connsiteY10" fmla="*/ 6455839 h 6858000"/>
              <a:gd name="connsiteX11" fmla="*/ 270687 w 2422397"/>
              <a:gd name="connsiteY11" fmla="*/ 6418363 h 6858000"/>
              <a:gd name="connsiteX12" fmla="*/ 339376 w 2422397"/>
              <a:gd name="connsiteY12" fmla="*/ 6322934 h 6858000"/>
              <a:gd name="connsiteX13" fmla="*/ 393529 w 2422397"/>
              <a:gd name="connsiteY13" fmla="*/ 6259863 h 6858000"/>
              <a:gd name="connsiteX14" fmla="*/ 443949 w 2422397"/>
              <a:gd name="connsiteY14" fmla="*/ 6218313 h 6858000"/>
              <a:gd name="connsiteX15" fmla="*/ 478259 w 2422397"/>
              <a:gd name="connsiteY15" fmla="*/ 6183918 h 6858000"/>
              <a:gd name="connsiteX16" fmla="*/ 482177 w 2422397"/>
              <a:gd name="connsiteY16" fmla="*/ 6173358 h 6858000"/>
              <a:gd name="connsiteX17" fmla="*/ 482556 w 2422397"/>
              <a:gd name="connsiteY17" fmla="*/ 6173443 h 6858000"/>
              <a:gd name="connsiteX18" fmla="*/ 485673 w 2422397"/>
              <a:gd name="connsiteY18" fmla="*/ 6162875 h 6858000"/>
              <a:gd name="connsiteX19" fmla="*/ 524588 w 2422397"/>
              <a:gd name="connsiteY19" fmla="*/ 6111327 h 6858000"/>
              <a:gd name="connsiteX20" fmla="*/ 547843 w 2422397"/>
              <a:gd name="connsiteY20" fmla="*/ 6075666 h 6858000"/>
              <a:gd name="connsiteX21" fmla="*/ 562259 w 2422397"/>
              <a:gd name="connsiteY21" fmla="*/ 6054865 h 6858000"/>
              <a:gd name="connsiteX22" fmla="*/ 571463 w 2422397"/>
              <a:gd name="connsiteY22" fmla="*/ 6045606 h 6858000"/>
              <a:gd name="connsiteX23" fmla="*/ 573012 w 2422397"/>
              <a:gd name="connsiteY23" fmla="*/ 6046223 h 6858000"/>
              <a:gd name="connsiteX24" fmla="*/ 584071 w 2422397"/>
              <a:gd name="connsiteY24" fmla="*/ 5992286 h 6858000"/>
              <a:gd name="connsiteX25" fmla="*/ 587812 w 2422397"/>
              <a:gd name="connsiteY25" fmla="*/ 5987907 h 6858000"/>
              <a:gd name="connsiteX26" fmla="*/ 592115 w 2422397"/>
              <a:gd name="connsiteY26" fmla="*/ 5949187 h 6858000"/>
              <a:gd name="connsiteX27" fmla="*/ 595889 w 2422397"/>
              <a:gd name="connsiteY27" fmla="*/ 5931081 h 6858000"/>
              <a:gd name="connsiteX28" fmla="*/ 593758 w 2422397"/>
              <a:gd name="connsiteY28" fmla="*/ 5922047 h 6858000"/>
              <a:gd name="connsiteX29" fmla="*/ 600949 w 2422397"/>
              <a:gd name="connsiteY29" fmla="*/ 5897316 h 6858000"/>
              <a:gd name="connsiteX30" fmla="*/ 602981 w 2422397"/>
              <a:gd name="connsiteY30" fmla="*/ 5895955 h 6858000"/>
              <a:gd name="connsiteX31" fmla="*/ 604430 w 2422397"/>
              <a:gd name="connsiteY31" fmla="*/ 5870052 h 6858000"/>
              <a:gd name="connsiteX32" fmla="*/ 631983 w 2422397"/>
              <a:gd name="connsiteY32" fmla="*/ 5814475 h 6858000"/>
              <a:gd name="connsiteX33" fmla="*/ 654861 w 2422397"/>
              <a:gd name="connsiteY33" fmla="*/ 5538948 h 6858000"/>
              <a:gd name="connsiteX34" fmla="*/ 723657 w 2422397"/>
              <a:gd name="connsiteY34" fmla="*/ 5356170 h 6858000"/>
              <a:gd name="connsiteX35" fmla="*/ 723661 w 2422397"/>
              <a:gd name="connsiteY35" fmla="*/ 5356076 h 6858000"/>
              <a:gd name="connsiteX36" fmla="*/ 725358 w 2422397"/>
              <a:gd name="connsiteY36" fmla="*/ 5309193 h 6858000"/>
              <a:gd name="connsiteX37" fmla="*/ 726926 w 2422397"/>
              <a:gd name="connsiteY37" fmla="*/ 5311182 h 6858000"/>
              <a:gd name="connsiteX38" fmla="*/ 727761 w 2422397"/>
              <a:gd name="connsiteY38" fmla="*/ 5304702 h 6858000"/>
              <a:gd name="connsiteX39" fmla="*/ 732974 w 2422397"/>
              <a:gd name="connsiteY39" fmla="*/ 5303522 h 6858000"/>
              <a:gd name="connsiteX40" fmla="*/ 762873 w 2422397"/>
              <a:gd name="connsiteY40" fmla="*/ 5269094 h 6858000"/>
              <a:gd name="connsiteX41" fmla="*/ 784867 w 2422397"/>
              <a:gd name="connsiteY41" fmla="*/ 5235785 h 6858000"/>
              <a:gd name="connsiteX42" fmla="*/ 796271 w 2422397"/>
              <a:gd name="connsiteY42" fmla="*/ 5175473 h 6858000"/>
              <a:gd name="connsiteX43" fmla="*/ 821529 w 2422397"/>
              <a:gd name="connsiteY43" fmla="*/ 5012929 h 6858000"/>
              <a:gd name="connsiteX44" fmla="*/ 846340 w 2422397"/>
              <a:gd name="connsiteY44" fmla="*/ 4944976 h 6858000"/>
              <a:gd name="connsiteX45" fmla="*/ 840157 w 2422397"/>
              <a:gd name="connsiteY45" fmla="*/ 4872869 h 6858000"/>
              <a:gd name="connsiteX46" fmla="*/ 855718 w 2422397"/>
              <a:gd name="connsiteY46" fmla="*/ 4850916 h 6858000"/>
              <a:gd name="connsiteX47" fmla="*/ 858709 w 2422397"/>
              <a:gd name="connsiteY47" fmla="*/ 4847264 h 6858000"/>
              <a:gd name="connsiteX48" fmla="*/ 863990 w 2422397"/>
              <a:gd name="connsiteY48" fmla="*/ 4829718 h 6858000"/>
              <a:gd name="connsiteX49" fmla="*/ 873842 w 2422397"/>
              <a:gd name="connsiteY49" fmla="*/ 4828439 h 6858000"/>
              <a:gd name="connsiteX50" fmla="*/ 887779 w 2422397"/>
              <a:gd name="connsiteY50" fmla="*/ 4804655 h 6858000"/>
              <a:gd name="connsiteX51" fmla="*/ 893894 w 2422397"/>
              <a:gd name="connsiteY51" fmla="*/ 4777060 h 6858000"/>
              <a:gd name="connsiteX52" fmla="*/ 883546 w 2422397"/>
              <a:gd name="connsiteY52" fmla="*/ 4777089 h 6858000"/>
              <a:gd name="connsiteX53" fmla="*/ 883812 w 2422397"/>
              <a:gd name="connsiteY53" fmla="*/ 4774559 h 6858000"/>
              <a:gd name="connsiteX54" fmla="*/ 903401 w 2422397"/>
              <a:gd name="connsiteY54" fmla="*/ 4679442 h 6858000"/>
              <a:gd name="connsiteX55" fmla="*/ 916253 w 2422397"/>
              <a:gd name="connsiteY55" fmla="*/ 4651970 h 6858000"/>
              <a:gd name="connsiteX56" fmla="*/ 922608 w 2422397"/>
              <a:gd name="connsiteY56" fmla="*/ 4649785 h 6858000"/>
              <a:gd name="connsiteX57" fmla="*/ 924139 w 2422397"/>
              <a:gd name="connsiteY57" fmla="*/ 4631605 h 6858000"/>
              <a:gd name="connsiteX58" fmla="*/ 985938 w 2422397"/>
              <a:gd name="connsiteY58" fmla="*/ 4515358 h 6858000"/>
              <a:gd name="connsiteX59" fmla="*/ 1011638 w 2422397"/>
              <a:gd name="connsiteY59" fmla="*/ 4352312 h 6858000"/>
              <a:gd name="connsiteX60" fmla="*/ 1049579 w 2422397"/>
              <a:gd name="connsiteY60" fmla="*/ 4237953 h 6858000"/>
              <a:gd name="connsiteX61" fmla="*/ 1041314 w 2422397"/>
              <a:gd name="connsiteY61" fmla="*/ 4139706 h 6858000"/>
              <a:gd name="connsiteX62" fmla="*/ 1049328 w 2422397"/>
              <a:gd name="connsiteY62" fmla="*/ 4134671 h 6858000"/>
              <a:gd name="connsiteX63" fmla="*/ 1061133 w 2422397"/>
              <a:gd name="connsiteY63" fmla="*/ 4074160 h 6858000"/>
              <a:gd name="connsiteX64" fmla="*/ 1059121 w 2422397"/>
              <a:gd name="connsiteY64" fmla="*/ 3844497 h 6858000"/>
              <a:gd name="connsiteX65" fmla="*/ 1083386 w 2422397"/>
              <a:gd name="connsiteY65" fmla="*/ 3726730 h 6858000"/>
              <a:gd name="connsiteX66" fmla="*/ 1098990 w 2422397"/>
              <a:gd name="connsiteY66" fmla="*/ 3687782 h 6858000"/>
              <a:gd name="connsiteX67" fmla="*/ 1124701 w 2422397"/>
              <a:gd name="connsiteY67" fmla="*/ 3622348 h 6858000"/>
              <a:gd name="connsiteX68" fmla="*/ 1161137 w 2422397"/>
              <a:gd name="connsiteY68" fmla="*/ 3580464 h 6858000"/>
              <a:gd name="connsiteX69" fmla="*/ 1175812 w 2422397"/>
              <a:gd name="connsiteY69" fmla="*/ 3522969 h 6858000"/>
              <a:gd name="connsiteX70" fmla="*/ 1156951 w 2422397"/>
              <a:gd name="connsiteY70" fmla="*/ 3500538 h 6858000"/>
              <a:gd name="connsiteX71" fmla="*/ 1179877 w 2422397"/>
              <a:gd name="connsiteY71" fmla="*/ 3441984 h 6858000"/>
              <a:gd name="connsiteX72" fmla="*/ 1217096 w 2422397"/>
              <a:gd name="connsiteY72" fmla="*/ 3354156 h 6858000"/>
              <a:gd name="connsiteX73" fmla="*/ 1232811 w 2422397"/>
              <a:gd name="connsiteY73" fmla="*/ 3301153 h 6858000"/>
              <a:gd name="connsiteX74" fmla="*/ 1281985 w 2422397"/>
              <a:gd name="connsiteY74" fmla="*/ 3158933 h 6858000"/>
              <a:gd name="connsiteX75" fmla="*/ 1335997 w 2422397"/>
              <a:gd name="connsiteY75" fmla="*/ 3018423 h 6858000"/>
              <a:gd name="connsiteX76" fmla="*/ 1394864 w 2422397"/>
              <a:gd name="connsiteY76" fmla="*/ 2946152 h 6858000"/>
              <a:gd name="connsiteX77" fmla="*/ 1436360 w 2422397"/>
              <a:gd name="connsiteY77" fmla="*/ 2829469 h 6858000"/>
              <a:gd name="connsiteX78" fmla="*/ 1447242 w 2422397"/>
              <a:gd name="connsiteY78" fmla="*/ 2811546 h 6858000"/>
              <a:gd name="connsiteX79" fmla="*/ 1449881 w 2422397"/>
              <a:gd name="connsiteY79" fmla="*/ 2781535 h 6858000"/>
              <a:gd name="connsiteX80" fmla="*/ 1459218 w 2422397"/>
              <a:gd name="connsiteY80" fmla="*/ 2660724 h 6858000"/>
              <a:gd name="connsiteX81" fmla="*/ 1455455 w 2422397"/>
              <a:gd name="connsiteY81" fmla="*/ 2560980 h 6858000"/>
              <a:gd name="connsiteX82" fmla="*/ 1497362 w 2422397"/>
              <a:gd name="connsiteY82" fmla="*/ 2456303 h 6858000"/>
              <a:gd name="connsiteX83" fmla="*/ 1507343 w 2422397"/>
              <a:gd name="connsiteY83" fmla="*/ 2385923 h 6858000"/>
              <a:gd name="connsiteX84" fmla="*/ 1540772 w 2422397"/>
              <a:gd name="connsiteY84" fmla="*/ 2256097 h 6858000"/>
              <a:gd name="connsiteX85" fmla="*/ 1569381 w 2422397"/>
              <a:gd name="connsiteY85" fmla="*/ 2165158 h 6858000"/>
              <a:gd name="connsiteX86" fmla="*/ 1576109 w 2422397"/>
              <a:gd name="connsiteY86" fmla="*/ 2078660 h 6858000"/>
              <a:gd name="connsiteX87" fmla="*/ 1564751 w 2422397"/>
              <a:gd name="connsiteY87" fmla="*/ 2009574 h 6858000"/>
              <a:gd name="connsiteX88" fmla="*/ 1571917 w 2422397"/>
              <a:gd name="connsiteY88" fmla="*/ 1903700 h 6858000"/>
              <a:gd name="connsiteX89" fmla="*/ 1564944 w 2422397"/>
              <a:gd name="connsiteY89" fmla="*/ 1821321 h 6858000"/>
              <a:gd name="connsiteX90" fmla="*/ 1579022 w 2422397"/>
              <a:gd name="connsiteY90" fmla="*/ 1718757 h 6858000"/>
              <a:gd name="connsiteX91" fmla="*/ 1590196 w 2422397"/>
              <a:gd name="connsiteY91" fmla="*/ 1595914 h 6858000"/>
              <a:gd name="connsiteX92" fmla="*/ 1624363 w 2422397"/>
              <a:gd name="connsiteY92" fmla="*/ 1502483 h 6858000"/>
              <a:gd name="connsiteX93" fmla="*/ 1631539 w 2422397"/>
              <a:gd name="connsiteY93" fmla="*/ 1431520 h 6858000"/>
              <a:gd name="connsiteX94" fmla="*/ 1646296 w 2422397"/>
              <a:gd name="connsiteY94" fmla="*/ 1333057 h 6858000"/>
              <a:gd name="connsiteX95" fmla="*/ 1696091 w 2422397"/>
              <a:gd name="connsiteY95" fmla="*/ 1202078 h 6858000"/>
              <a:gd name="connsiteX96" fmla="*/ 1706993 w 2422397"/>
              <a:gd name="connsiteY96" fmla="*/ 1104797 h 6858000"/>
              <a:gd name="connsiteX97" fmla="*/ 1777273 w 2422397"/>
              <a:gd name="connsiteY97" fmla="*/ 916268 h 6858000"/>
              <a:gd name="connsiteX98" fmla="*/ 1850836 w 2422397"/>
              <a:gd name="connsiteY98" fmla="*/ 825516 h 6858000"/>
              <a:gd name="connsiteX99" fmla="*/ 1911831 w 2422397"/>
              <a:gd name="connsiteY99" fmla="*/ 696577 h 6858000"/>
              <a:gd name="connsiteX100" fmla="*/ 1942209 w 2422397"/>
              <a:gd name="connsiteY100" fmla="*/ 575807 h 6858000"/>
              <a:gd name="connsiteX101" fmla="*/ 1951374 w 2422397"/>
              <a:gd name="connsiteY101" fmla="*/ 556682 h 6858000"/>
              <a:gd name="connsiteX102" fmla="*/ 1951170 w 2422397"/>
              <a:gd name="connsiteY102" fmla="*/ 526639 h 6858000"/>
              <a:gd name="connsiteX103" fmla="*/ 1949059 w 2422397"/>
              <a:gd name="connsiteY103" fmla="*/ 405872 h 6858000"/>
              <a:gd name="connsiteX104" fmla="*/ 1954018 w 2422397"/>
              <a:gd name="connsiteY104" fmla="*/ 307622 h 6858000"/>
              <a:gd name="connsiteX105" fmla="*/ 1967790 w 2422397"/>
              <a:gd name="connsiteY105" fmla="*/ 198682 h 6858000"/>
              <a:gd name="connsiteX106" fmla="*/ 1971093 w 2422397"/>
              <a:gd name="connsiteY106" fmla="*/ 127747 h 6858000"/>
              <a:gd name="connsiteX107" fmla="*/ 1951841 w 2422397"/>
              <a:gd name="connsiteY107" fmla="*/ 4678 h 6858000"/>
              <a:gd name="connsiteX108" fmla="*/ 1953649 w 2422397"/>
              <a:gd name="connsiteY108"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68724 w 2422397"/>
              <a:gd name="connsiteY8" fmla="*/ 6547069 h 6858000"/>
              <a:gd name="connsiteX9" fmla="*/ 199197 w 2422397"/>
              <a:gd name="connsiteY9" fmla="*/ 6509743 h 6858000"/>
              <a:gd name="connsiteX10" fmla="*/ 247224 w 2422397"/>
              <a:gd name="connsiteY10" fmla="*/ 6455839 h 6858000"/>
              <a:gd name="connsiteX11" fmla="*/ 270687 w 2422397"/>
              <a:gd name="connsiteY11" fmla="*/ 6418363 h 6858000"/>
              <a:gd name="connsiteX12" fmla="*/ 339376 w 2422397"/>
              <a:gd name="connsiteY12" fmla="*/ 6322934 h 6858000"/>
              <a:gd name="connsiteX13" fmla="*/ 443949 w 2422397"/>
              <a:gd name="connsiteY13" fmla="*/ 6218313 h 6858000"/>
              <a:gd name="connsiteX14" fmla="*/ 478259 w 2422397"/>
              <a:gd name="connsiteY14" fmla="*/ 6183918 h 6858000"/>
              <a:gd name="connsiteX15" fmla="*/ 482177 w 2422397"/>
              <a:gd name="connsiteY15" fmla="*/ 6173358 h 6858000"/>
              <a:gd name="connsiteX16" fmla="*/ 482556 w 2422397"/>
              <a:gd name="connsiteY16" fmla="*/ 6173443 h 6858000"/>
              <a:gd name="connsiteX17" fmla="*/ 485673 w 2422397"/>
              <a:gd name="connsiteY17" fmla="*/ 6162875 h 6858000"/>
              <a:gd name="connsiteX18" fmla="*/ 524588 w 2422397"/>
              <a:gd name="connsiteY18" fmla="*/ 6111327 h 6858000"/>
              <a:gd name="connsiteX19" fmla="*/ 547843 w 2422397"/>
              <a:gd name="connsiteY19" fmla="*/ 6075666 h 6858000"/>
              <a:gd name="connsiteX20" fmla="*/ 562259 w 2422397"/>
              <a:gd name="connsiteY20" fmla="*/ 6054865 h 6858000"/>
              <a:gd name="connsiteX21" fmla="*/ 571463 w 2422397"/>
              <a:gd name="connsiteY21" fmla="*/ 6045606 h 6858000"/>
              <a:gd name="connsiteX22" fmla="*/ 573012 w 2422397"/>
              <a:gd name="connsiteY22" fmla="*/ 6046223 h 6858000"/>
              <a:gd name="connsiteX23" fmla="*/ 584071 w 2422397"/>
              <a:gd name="connsiteY23" fmla="*/ 5992286 h 6858000"/>
              <a:gd name="connsiteX24" fmla="*/ 587812 w 2422397"/>
              <a:gd name="connsiteY24" fmla="*/ 5987907 h 6858000"/>
              <a:gd name="connsiteX25" fmla="*/ 592115 w 2422397"/>
              <a:gd name="connsiteY25" fmla="*/ 5949187 h 6858000"/>
              <a:gd name="connsiteX26" fmla="*/ 595889 w 2422397"/>
              <a:gd name="connsiteY26" fmla="*/ 5931081 h 6858000"/>
              <a:gd name="connsiteX27" fmla="*/ 593758 w 2422397"/>
              <a:gd name="connsiteY27" fmla="*/ 5922047 h 6858000"/>
              <a:gd name="connsiteX28" fmla="*/ 600949 w 2422397"/>
              <a:gd name="connsiteY28" fmla="*/ 5897316 h 6858000"/>
              <a:gd name="connsiteX29" fmla="*/ 602981 w 2422397"/>
              <a:gd name="connsiteY29" fmla="*/ 5895955 h 6858000"/>
              <a:gd name="connsiteX30" fmla="*/ 604430 w 2422397"/>
              <a:gd name="connsiteY30" fmla="*/ 5870052 h 6858000"/>
              <a:gd name="connsiteX31" fmla="*/ 631983 w 2422397"/>
              <a:gd name="connsiteY31" fmla="*/ 5814475 h 6858000"/>
              <a:gd name="connsiteX32" fmla="*/ 654861 w 2422397"/>
              <a:gd name="connsiteY32" fmla="*/ 5538948 h 6858000"/>
              <a:gd name="connsiteX33" fmla="*/ 723657 w 2422397"/>
              <a:gd name="connsiteY33" fmla="*/ 5356170 h 6858000"/>
              <a:gd name="connsiteX34" fmla="*/ 723661 w 2422397"/>
              <a:gd name="connsiteY34" fmla="*/ 5356076 h 6858000"/>
              <a:gd name="connsiteX35" fmla="*/ 725358 w 2422397"/>
              <a:gd name="connsiteY35" fmla="*/ 5309193 h 6858000"/>
              <a:gd name="connsiteX36" fmla="*/ 726926 w 2422397"/>
              <a:gd name="connsiteY36" fmla="*/ 5311182 h 6858000"/>
              <a:gd name="connsiteX37" fmla="*/ 727761 w 2422397"/>
              <a:gd name="connsiteY37" fmla="*/ 5304702 h 6858000"/>
              <a:gd name="connsiteX38" fmla="*/ 732974 w 2422397"/>
              <a:gd name="connsiteY38" fmla="*/ 5303522 h 6858000"/>
              <a:gd name="connsiteX39" fmla="*/ 762873 w 2422397"/>
              <a:gd name="connsiteY39" fmla="*/ 5269094 h 6858000"/>
              <a:gd name="connsiteX40" fmla="*/ 784867 w 2422397"/>
              <a:gd name="connsiteY40" fmla="*/ 5235785 h 6858000"/>
              <a:gd name="connsiteX41" fmla="*/ 796271 w 2422397"/>
              <a:gd name="connsiteY41" fmla="*/ 5175473 h 6858000"/>
              <a:gd name="connsiteX42" fmla="*/ 821529 w 2422397"/>
              <a:gd name="connsiteY42" fmla="*/ 5012929 h 6858000"/>
              <a:gd name="connsiteX43" fmla="*/ 846340 w 2422397"/>
              <a:gd name="connsiteY43" fmla="*/ 4944976 h 6858000"/>
              <a:gd name="connsiteX44" fmla="*/ 840157 w 2422397"/>
              <a:gd name="connsiteY44" fmla="*/ 4872869 h 6858000"/>
              <a:gd name="connsiteX45" fmla="*/ 855718 w 2422397"/>
              <a:gd name="connsiteY45" fmla="*/ 4850916 h 6858000"/>
              <a:gd name="connsiteX46" fmla="*/ 858709 w 2422397"/>
              <a:gd name="connsiteY46" fmla="*/ 4847264 h 6858000"/>
              <a:gd name="connsiteX47" fmla="*/ 863990 w 2422397"/>
              <a:gd name="connsiteY47" fmla="*/ 4829718 h 6858000"/>
              <a:gd name="connsiteX48" fmla="*/ 873842 w 2422397"/>
              <a:gd name="connsiteY48" fmla="*/ 4828439 h 6858000"/>
              <a:gd name="connsiteX49" fmla="*/ 887779 w 2422397"/>
              <a:gd name="connsiteY49" fmla="*/ 4804655 h 6858000"/>
              <a:gd name="connsiteX50" fmla="*/ 893894 w 2422397"/>
              <a:gd name="connsiteY50" fmla="*/ 4777060 h 6858000"/>
              <a:gd name="connsiteX51" fmla="*/ 883546 w 2422397"/>
              <a:gd name="connsiteY51" fmla="*/ 4777089 h 6858000"/>
              <a:gd name="connsiteX52" fmla="*/ 883812 w 2422397"/>
              <a:gd name="connsiteY52" fmla="*/ 4774559 h 6858000"/>
              <a:gd name="connsiteX53" fmla="*/ 903401 w 2422397"/>
              <a:gd name="connsiteY53" fmla="*/ 4679442 h 6858000"/>
              <a:gd name="connsiteX54" fmla="*/ 916253 w 2422397"/>
              <a:gd name="connsiteY54" fmla="*/ 4651970 h 6858000"/>
              <a:gd name="connsiteX55" fmla="*/ 922608 w 2422397"/>
              <a:gd name="connsiteY55" fmla="*/ 4649785 h 6858000"/>
              <a:gd name="connsiteX56" fmla="*/ 924139 w 2422397"/>
              <a:gd name="connsiteY56" fmla="*/ 4631605 h 6858000"/>
              <a:gd name="connsiteX57" fmla="*/ 985938 w 2422397"/>
              <a:gd name="connsiteY57" fmla="*/ 4515358 h 6858000"/>
              <a:gd name="connsiteX58" fmla="*/ 1011638 w 2422397"/>
              <a:gd name="connsiteY58" fmla="*/ 4352312 h 6858000"/>
              <a:gd name="connsiteX59" fmla="*/ 1049579 w 2422397"/>
              <a:gd name="connsiteY59" fmla="*/ 4237953 h 6858000"/>
              <a:gd name="connsiteX60" fmla="*/ 1041314 w 2422397"/>
              <a:gd name="connsiteY60" fmla="*/ 4139706 h 6858000"/>
              <a:gd name="connsiteX61" fmla="*/ 1049328 w 2422397"/>
              <a:gd name="connsiteY61" fmla="*/ 4134671 h 6858000"/>
              <a:gd name="connsiteX62" fmla="*/ 1061133 w 2422397"/>
              <a:gd name="connsiteY62" fmla="*/ 4074160 h 6858000"/>
              <a:gd name="connsiteX63" fmla="*/ 1059121 w 2422397"/>
              <a:gd name="connsiteY63" fmla="*/ 3844497 h 6858000"/>
              <a:gd name="connsiteX64" fmla="*/ 1083386 w 2422397"/>
              <a:gd name="connsiteY64" fmla="*/ 3726730 h 6858000"/>
              <a:gd name="connsiteX65" fmla="*/ 1098990 w 2422397"/>
              <a:gd name="connsiteY65" fmla="*/ 3687782 h 6858000"/>
              <a:gd name="connsiteX66" fmla="*/ 1124701 w 2422397"/>
              <a:gd name="connsiteY66" fmla="*/ 3622348 h 6858000"/>
              <a:gd name="connsiteX67" fmla="*/ 1161137 w 2422397"/>
              <a:gd name="connsiteY67" fmla="*/ 3580464 h 6858000"/>
              <a:gd name="connsiteX68" fmla="*/ 1175812 w 2422397"/>
              <a:gd name="connsiteY68" fmla="*/ 3522969 h 6858000"/>
              <a:gd name="connsiteX69" fmla="*/ 1156951 w 2422397"/>
              <a:gd name="connsiteY69" fmla="*/ 3500538 h 6858000"/>
              <a:gd name="connsiteX70" fmla="*/ 1179877 w 2422397"/>
              <a:gd name="connsiteY70" fmla="*/ 3441984 h 6858000"/>
              <a:gd name="connsiteX71" fmla="*/ 1217096 w 2422397"/>
              <a:gd name="connsiteY71" fmla="*/ 3354156 h 6858000"/>
              <a:gd name="connsiteX72" fmla="*/ 1232811 w 2422397"/>
              <a:gd name="connsiteY72" fmla="*/ 3301153 h 6858000"/>
              <a:gd name="connsiteX73" fmla="*/ 1281985 w 2422397"/>
              <a:gd name="connsiteY73" fmla="*/ 3158933 h 6858000"/>
              <a:gd name="connsiteX74" fmla="*/ 1335997 w 2422397"/>
              <a:gd name="connsiteY74" fmla="*/ 3018423 h 6858000"/>
              <a:gd name="connsiteX75" fmla="*/ 1394864 w 2422397"/>
              <a:gd name="connsiteY75" fmla="*/ 2946152 h 6858000"/>
              <a:gd name="connsiteX76" fmla="*/ 1436360 w 2422397"/>
              <a:gd name="connsiteY76" fmla="*/ 2829469 h 6858000"/>
              <a:gd name="connsiteX77" fmla="*/ 1447242 w 2422397"/>
              <a:gd name="connsiteY77" fmla="*/ 2811546 h 6858000"/>
              <a:gd name="connsiteX78" fmla="*/ 1449881 w 2422397"/>
              <a:gd name="connsiteY78" fmla="*/ 2781535 h 6858000"/>
              <a:gd name="connsiteX79" fmla="*/ 1459218 w 2422397"/>
              <a:gd name="connsiteY79" fmla="*/ 2660724 h 6858000"/>
              <a:gd name="connsiteX80" fmla="*/ 1455455 w 2422397"/>
              <a:gd name="connsiteY80" fmla="*/ 2560980 h 6858000"/>
              <a:gd name="connsiteX81" fmla="*/ 1497362 w 2422397"/>
              <a:gd name="connsiteY81" fmla="*/ 2456303 h 6858000"/>
              <a:gd name="connsiteX82" fmla="*/ 1507343 w 2422397"/>
              <a:gd name="connsiteY82" fmla="*/ 2385923 h 6858000"/>
              <a:gd name="connsiteX83" fmla="*/ 1540772 w 2422397"/>
              <a:gd name="connsiteY83" fmla="*/ 2256097 h 6858000"/>
              <a:gd name="connsiteX84" fmla="*/ 1569381 w 2422397"/>
              <a:gd name="connsiteY84" fmla="*/ 2165158 h 6858000"/>
              <a:gd name="connsiteX85" fmla="*/ 1576109 w 2422397"/>
              <a:gd name="connsiteY85" fmla="*/ 2078660 h 6858000"/>
              <a:gd name="connsiteX86" fmla="*/ 1564751 w 2422397"/>
              <a:gd name="connsiteY86" fmla="*/ 2009574 h 6858000"/>
              <a:gd name="connsiteX87" fmla="*/ 1571917 w 2422397"/>
              <a:gd name="connsiteY87" fmla="*/ 1903700 h 6858000"/>
              <a:gd name="connsiteX88" fmla="*/ 1564944 w 2422397"/>
              <a:gd name="connsiteY88" fmla="*/ 1821321 h 6858000"/>
              <a:gd name="connsiteX89" fmla="*/ 1579022 w 2422397"/>
              <a:gd name="connsiteY89" fmla="*/ 1718757 h 6858000"/>
              <a:gd name="connsiteX90" fmla="*/ 1590196 w 2422397"/>
              <a:gd name="connsiteY90" fmla="*/ 1595914 h 6858000"/>
              <a:gd name="connsiteX91" fmla="*/ 1624363 w 2422397"/>
              <a:gd name="connsiteY91" fmla="*/ 1502483 h 6858000"/>
              <a:gd name="connsiteX92" fmla="*/ 1631539 w 2422397"/>
              <a:gd name="connsiteY92" fmla="*/ 1431520 h 6858000"/>
              <a:gd name="connsiteX93" fmla="*/ 1646296 w 2422397"/>
              <a:gd name="connsiteY93" fmla="*/ 1333057 h 6858000"/>
              <a:gd name="connsiteX94" fmla="*/ 1696091 w 2422397"/>
              <a:gd name="connsiteY94" fmla="*/ 1202078 h 6858000"/>
              <a:gd name="connsiteX95" fmla="*/ 1706993 w 2422397"/>
              <a:gd name="connsiteY95" fmla="*/ 1104797 h 6858000"/>
              <a:gd name="connsiteX96" fmla="*/ 1777273 w 2422397"/>
              <a:gd name="connsiteY96" fmla="*/ 916268 h 6858000"/>
              <a:gd name="connsiteX97" fmla="*/ 1850836 w 2422397"/>
              <a:gd name="connsiteY97" fmla="*/ 825516 h 6858000"/>
              <a:gd name="connsiteX98" fmla="*/ 1911831 w 2422397"/>
              <a:gd name="connsiteY98" fmla="*/ 696577 h 6858000"/>
              <a:gd name="connsiteX99" fmla="*/ 1942209 w 2422397"/>
              <a:gd name="connsiteY99" fmla="*/ 575807 h 6858000"/>
              <a:gd name="connsiteX100" fmla="*/ 1951374 w 2422397"/>
              <a:gd name="connsiteY100" fmla="*/ 556682 h 6858000"/>
              <a:gd name="connsiteX101" fmla="*/ 1951170 w 2422397"/>
              <a:gd name="connsiteY101" fmla="*/ 526639 h 6858000"/>
              <a:gd name="connsiteX102" fmla="*/ 1949059 w 2422397"/>
              <a:gd name="connsiteY102" fmla="*/ 405872 h 6858000"/>
              <a:gd name="connsiteX103" fmla="*/ 1954018 w 2422397"/>
              <a:gd name="connsiteY103" fmla="*/ 307622 h 6858000"/>
              <a:gd name="connsiteX104" fmla="*/ 1967790 w 2422397"/>
              <a:gd name="connsiteY104" fmla="*/ 198682 h 6858000"/>
              <a:gd name="connsiteX105" fmla="*/ 1971093 w 2422397"/>
              <a:gd name="connsiteY105" fmla="*/ 127747 h 6858000"/>
              <a:gd name="connsiteX106" fmla="*/ 1951841 w 2422397"/>
              <a:gd name="connsiteY106" fmla="*/ 4678 h 6858000"/>
              <a:gd name="connsiteX107" fmla="*/ 1953649 w 2422397"/>
              <a:gd name="connsiteY107"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68724 w 2422397"/>
              <a:gd name="connsiteY8" fmla="*/ 6547069 h 6858000"/>
              <a:gd name="connsiteX9" fmla="*/ 199197 w 2422397"/>
              <a:gd name="connsiteY9" fmla="*/ 6509743 h 6858000"/>
              <a:gd name="connsiteX10" fmla="*/ 247224 w 2422397"/>
              <a:gd name="connsiteY10" fmla="*/ 6455839 h 6858000"/>
              <a:gd name="connsiteX11" fmla="*/ 270687 w 2422397"/>
              <a:gd name="connsiteY11" fmla="*/ 6418363 h 6858000"/>
              <a:gd name="connsiteX12" fmla="*/ 339376 w 2422397"/>
              <a:gd name="connsiteY12" fmla="*/ 6322934 h 6858000"/>
              <a:gd name="connsiteX13" fmla="*/ 443949 w 2422397"/>
              <a:gd name="connsiteY13" fmla="*/ 6218313 h 6858000"/>
              <a:gd name="connsiteX14" fmla="*/ 478259 w 2422397"/>
              <a:gd name="connsiteY14" fmla="*/ 6183918 h 6858000"/>
              <a:gd name="connsiteX15" fmla="*/ 482177 w 2422397"/>
              <a:gd name="connsiteY15" fmla="*/ 6173358 h 6858000"/>
              <a:gd name="connsiteX16" fmla="*/ 482556 w 2422397"/>
              <a:gd name="connsiteY16" fmla="*/ 6173443 h 6858000"/>
              <a:gd name="connsiteX17" fmla="*/ 485673 w 2422397"/>
              <a:gd name="connsiteY17" fmla="*/ 6162875 h 6858000"/>
              <a:gd name="connsiteX18" fmla="*/ 524588 w 2422397"/>
              <a:gd name="connsiteY18" fmla="*/ 6111327 h 6858000"/>
              <a:gd name="connsiteX19" fmla="*/ 547843 w 2422397"/>
              <a:gd name="connsiteY19" fmla="*/ 6075666 h 6858000"/>
              <a:gd name="connsiteX20" fmla="*/ 562259 w 2422397"/>
              <a:gd name="connsiteY20" fmla="*/ 6054865 h 6858000"/>
              <a:gd name="connsiteX21" fmla="*/ 571463 w 2422397"/>
              <a:gd name="connsiteY21" fmla="*/ 6045606 h 6858000"/>
              <a:gd name="connsiteX22" fmla="*/ 584071 w 2422397"/>
              <a:gd name="connsiteY22" fmla="*/ 5992286 h 6858000"/>
              <a:gd name="connsiteX23" fmla="*/ 587812 w 2422397"/>
              <a:gd name="connsiteY23" fmla="*/ 5987907 h 6858000"/>
              <a:gd name="connsiteX24" fmla="*/ 592115 w 2422397"/>
              <a:gd name="connsiteY24" fmla="*/ 5949187 h 6858000"/>
              <a:gd name="connsiteX25" fmla="*/ 595889 w 2422397"/>
              <a:gd name="connsiteY25" fmla="*/ 5931081 h 6858000"/>
              <a:gd name="connsiteX26" fmla="*/ 593758 w 2422397"/>
              <a:gd name="connsiteY26" fmla="*/ 5922047 h 6858000"/>
              <a:gd name="connsiteX27" fmla="*/ 600949 w 2422397"/>
              <a:gd name="connsiteY27" fmla="*/ 5897316 h 6858000"/>
              <a:gd name="connsiteX28" fmla="*/ 602981 w 2422397"/>
              <a:gd name="connsiteY28" fmla="*/ 5895955 h 6858000"/>
              <a:gd name="connsiteX29" fmla="*/ 604430 w 2422397"/>
              <a:gd name="connsiteY29" fmla="*/ 5870052 h 6858000"/>
              <a:gd name="connsiteX30" fmla="*/ 631983 w 2422397"/>
              <a:gd name="connsiteY30" fmla="*/ 5814475 h 6858000"/>
              <a:gd name="connsiteX31" fmla="*/ 654861 w 2422397"/>
              <a:gd name="connsiteY31" fmla="*/ 5538948 h 6858000"/>
              <a:gd name="connsiteX32" fmla="*/ 723657 w 2422397"/>
              <a:gd name="connsiteY32" fmla="*/ 5356170 h 6858000"/>
              <a:gd name="connsiteX33" fmla="*/ 723661 w 2422397"/>
              <a:gd name="connsiteY33" fmla="*/ 5356076 h 6858000"/>
              <a:gd name="connsiteX34" fmla="*/ 725358 w 2422397"/>
              <a:gd name="connsiteY34" fmla="*/ 5309193 h 6858000"/>
              <a:gd name="connsiteX35" fmla="*/ 726926 w 2422397"/>
              <a:gd name="connsiteY35" fmla="*/ 5311182 h 6858000"/>
              <a:gd name="connsiteX36" fmla="*/ 727761 w 2422397"/>
              <a:gd name="connsiteY36" fmla="*/ 5304702 h 6858000"/>
              <a:gd name="connsiteX37" fmla="*/ 732974 w 2422397"/>
              <a:gd name="connsiteY37" fmla="*/ 5303522 h 6858000"/>
              <a:gd name="connsiteX38" fmla="*/ 762873 w 2422397"/>
              <a:gd name="connsiteY38" fmla="*/ 5269094 h 6858000"/>
              <a:gd name="connsiteX39" fmla="*/ 784867 w 2422397"/>
              <a:gd name="connsiteY39" fmla="*/ 5235785 h 6858000"/>
              <a:gd name="connsiteX40" fmla="*/ 796271 w 2422397"/>
              <a:gd name="connsiteY40" fmla="*/ 5175473 h 6858000"/>
              <a:gd name="connsiteX41" fmla="*/ 821529 w 2422397"/>
              <a:gd name="connsiteY41" fmla="*/ 5012929 h 6858000"/>
              <a:gd name="connsiteX42" fmla="*/ 846340 w 2422397"/>
              <a:gd name="connsiteY42" fmla="*/ 4944976 h 6858000"/>
              <a:gd name="connsiteX43" fmla="*/ 840157 w 2422397"/>
              <a:gd name="connsiteY43" fmla="*/ 4872869 h 6858000"/>
              <a:gd name="connsiteX44" fmla="*/ 855718 w 2422397"/>
              <a:gd name="connsiteY44" fmla="*/ 4850916 h 6858000"/>
              <a:gd name="connsiteX45" fmla="*/ 858709 w 2422397"/>
              <a:gd name="connsiteY45" fmla="*/ 4847264 h 6858000"/>
              <a:gd name="connsiteX46" fmla="*/ 863990 w 2422397"/>
              <a:gd name="connsiteY46" fmla="*/ 4829718 h 6858000"/>
              <a:gd name="connsiteX47" fmla="*/ 873842 w 2422397"/>
              <a:gd name="connsiteY47" fmla="*/ 4828439 h 6858000"/>
              <a:gd name="connsiteX48" fmla="*/ 887779 w 2422397"/>
              <a:gd name="connsiteY48" fmla="*/ 4804655 h 6858000"/>
              <a:gd name="connsiteX49" fmla="*/ 893894 w 2422397"/>
              <a:gd name="connsiteY49" fmla="*/ 4777060 h 6858000"/>
              <a:gd name="connsiteX50" fmla="*/ 883546 w 2422397"/>
              <a:gd name="connsiteY50" fmla="*/ 4777089 h 6858000"/>
              <a:gd name="connsiteX51" fmla="*/ 883812 w 2422397"/>
              <a:gd name="connsiteY51" fmla="*/ 4774559 h 6858000"/>
              <a:gd name="connsiteX52" fmla="*/ 903401 w 2422397"/>
              <a:gd name="connsiteY52" fmla="*/ 4679442 h 6858000"/>
              <a:gd name="connsiteX53" fmla="*/ 916253 w 2422397"/>
              <a:gd name="connsiteY53" fmla="*/ 4651970 h 6858000"/>
              <a:gd name="connsiteX54" fmla="*/ 922608 w 2422397"/>
              <a:gd name="connsiteY54" fmla="*/ 4649785 h 6858000"/>
              <a:gd name="connsiteX55" fmla="*/ 924139 w 2422397"/>
              <a:gd name="connsiteY55" fmla="*/ 4631605 h 6858000"/>
              <a:gd name="connsiteX56" fmla="*/ 985938 w 2422397"/>
              <a:gd name="connsiteY56" fmla="*/ 4515358 h 6858000"/>
              <a:gd name="connsiteX57" fmla="*/ 1011638 w 2422397"/>
              <a:gd name="connsiteY57" fmla="*/ 4352312 h 6858000"/>
              <a:gd name="connsiteX58" fmla="*/ 1049579 w 2422397"/>
              <a:gd name="connsiteY58" fmla="*/ 4237953 h 6858000"/>
              <a:gd name="connsiteX59" fmla="*/ 1041314 w 2422397"/>
              <a:gd name="connsiteY59" fmla="*/ 4139706 h 6858000"/>
              <a:gd name="connsiteX60" fmla="*/ 1049328 w 2422397"/>
              <a:gd name="connsiteY60" fmla="*/ 4134671 h 6858000"/>
              <a:gd name="connsiteX61" fmla="*/ 1061133 w 2422397"/>
              <a:gd name="connsiteY61" fmla="*/ 4074160 h 6858000"/>
              <a:gd name="connsiteX62" fmla="*/ 1059121 w 2422397"/>
              <a:gd name="connsiteY62" fmla="*/ 3844497 h 6858000"/>
              <a:gd name="connsiteX63" fmla="*/ 1083386 w 2422397"/>
              <a:gd name="connsiteY63" fmla="*/ 3726730 h 6858000"/>
              <a:gd name="connsiteX64" fmla="*/ 1098990 w 2422397"/>
              <a:gd name="connsiteY64" fmla="*/ 3687782 h 6858000"/>
              <a:gd name="connsiteX65" fmla="*/ 1124701 w 2422397"/>
              <a:gd name="connsiteY65" fmla="*/ 3622348 h 6858000"/>
              <a:gd name="connsiteX66" fmla="*/ 1161137 w 2422397"/>
              <a:gd name="connsiteY66" fmla="*/ 3580464 h 6858000"/>
              <a:gd name="connsiteX67" fmla="*/ 1175812 w 2422397"/>
              <a:gd name="connsiteY67" fmla="*/ 3522969 h 6858000"/>
              <a:gd name="connsiteX68" fmla="*/ 1156951 w 2422397"/>
              <a:gd name="connsiteY68" fmla="*/ 3500538 h 6858000"/>
              <a:gd name="connsiteX69" fmla="*/ 1179877 w 2422397"/>
              <a:gd name="connsiteY69" fmla="*/ 3441984 h 6858000"/>
              <a:gd name="connsiteX70" fmla="*/ 1217096 w 2422397"/>
              <a:gd name="connsiteY70" fmla="*/ 3354156 h 6858000"/>
              <a:gd name="connsiteX71" fmla="*/ 1232811 w 2422397"/>
              <a:gd name="connsiteY71" fmla="*/ 3301153 h 6858000"/>
              <a:gd name="connsiteX72" fmla="*/ 1281985 w 2422397"/>
              <a:gd name="connsiteY72" fmla="*/ 3158933 h 6858000"/>
              <a:gd name="connsiteX73" fmla="*/ 1335997 w 2422397"/>
              <a:gd name="connsiteY73" fmla="*/ 3018423 h 6858000"/>
              <a:gd name="connsiteX74" fmla="*/ 1394864 w 2422397"/>
              <a:gd name="connsiteY74" fmla="*/ 2946152 h 6858000"/>
              <a:gd name="connsiteX75" fmla="*/ 1436360 w 2422397"/>
              <a:gd name="connsiteY75" fmla="*/ 2829469 h 6858000"/>
              <a:gd name="connsiteX76" fmla="*/ 1447242 w 2422397"/>
              <a:gd name="connsiteY76" fmla="*/ 2811546 h 6858000"/>
              <a:gd name="connsiteX77" fmla="*/ 1449881 w 2422397"/>
              <a:gd name="connsiteY77" fmla="*/ 2781535 h 6858000"/>
              <a:gd name="connsiteX78" fmla="*/ 1459218 w 2422397"/>
              <a:gd name="connsiteY78" fmla="*/ 2660724 h 6858000"/>
              <a:gd name="connsiteX79" fmla="*/ 1455455 w 2422397"/>
              <a:gd name="connsiteY79" fmla="*/ 2560980 h 6858000"/>
              <a:gd name="connsiteX80" fmla="*/ 1497362 w 2422397"/>
              <a:gd name="connsiteY80" fmla="*/ 2456303 h 6858000"/>
              <a:gd name="connsiteX81" fmla="*/ 1507343 w 2422397"/>
              <a:gd name="connsiteY81" fmla="*/ 2385923 h 6858000"/>
              <a:gd name="connsiteX82" fmla="*/ 1540772 w 2422397"/>
              <a:gd name="connsiteY82" fmla="*/ 2256097 h 6858000"/>
              <a:gd name="connsiteX83" fmla="*/ 1569381 w 2422397"/>
              <a:gd name="connsiteY83" fmla="*/ 2165158 h 6858000"/>
              <a:gd name="connsiteX84" fmla="*/ 1576109 w 2422397"/>
              <a:gd name="connsiteY84" fmla="*/ 2078660 h 6858000"/>
              <a:gd name="connsiteX85" fmla="*/ 1564751 w 2422397"/>
              <a:gd name="connsiteY85" fmla="*/ 2009574 h 6858000"/>
              <a:gd name="connsiteX86" fmla="*/ 1571917 w 2422397"/>
              <a:gd name="connsiteY86" fmla="*/ 1903700 h 6858000"/>
              <a:gd name="connsiteX87" fmla="*/ 1564944 w 2422397"/>
              <a:gd name="connsiteY87" fmla="*/ 1821321 h 6858000"/>
              <a:gd name="connsiteX88" fmla="*/ 1579022 w 2422397"/>
              <a:gd name="connsiteY88" fmla="*/ 1718757 h 6858000"/>
              <a:gd name="connsiteX89" fmla="*/ 1590196 w 2422397"/>
              <a:gd name="connsiteY89" fmla="*/ 1595914 h 6858000"/>
              <a:gd name="connsiteX90" fmla="*/ 1624363 w 2422397"/>
              <a:gd name="connsiteY90" fmla="*/ 1502483 h 6858000"/>
              <a:gd name="connsiteX91" fmla="*/ 1631539 w 2422397"/>
              <a:gd name="connsiteY91" fmla="*/ 1431520 h 6858000"/>
              <a:gd name="connsiteX92" fmla="*/ 1646296 w 2422397"/>
              <a:gd name="connsiteY92" fmla="*/ 1333057 h 6858000"/>
              <a:gd name="connsiteX93" fmla="*/ 1696091 w 2422397"/>
              <a:gd name="connsiteY93" fmla="*/ 1202078 h 6858000"/>
              <a:gd name="connsiteX94" fmla="*/ 1706993 w 2422397"/>
              <a:gd name="connsiteY94" fmla="*/ 1104797 h 6858000"/>
              <a:gd name="connsiteX95" fmla="*/ 1777273 w 2422397"/>
              <a:gd name="connsiteY95" fmla="*/ 916268 h 6858000"/>
              <a:gd name="connsiteX96" fmla="*/ 1850836 w 2422397"/>
              <a:gd name="connsiteY96" fmla="*/ 825516 h 6858000"/>
              <a:gd name="connsiteX97" fmla="*/ 1911831 w 2422397"/>
              <a:gd name="connsiteY97" fmla="*/ 696577 h 6858000"/>
              <a:gd name="connsiteX98" fmla="*/ 1942209 w 2422397"/>
              <a:gd name="connsiteY98" fmla="*/ 575807 h 6858000"/>
              <a:gd name="connsiteX99" fmla="*/ 1951374 w 2422397"/>
              <a:gd name="connsiteY99" fmla="*/ 556682 h 6858000"/>
              <a:gd name="connsiteX100" fmla="*/ 1951170 w 2422397"/>
              <a:gd name="connsiteY100" fmla="*/ 526639 h 6858000"/>
              <a:gd name="connsiteX101" fmla="*/ 1949059 w 2422397"/>
              <a:gd name="connsiteY101" fmla="*/ 405872 h 6858000"/>
              <a:gd name="connsiteX102" fmla="*/ 1954018 w 2422397"/>
              <a:gd name="connsiteY102" fmla="*/ 307622 h 6858000"/>
              <a:gd name="connsiteX103" fmla="*/ 1967790 w 2422397"/>
              <a:gd name="connsiteY103" fmla="*/ 198682 h 6858000"/>
              <a:gd name="connsiteX104" fmla="*/ 1971093 w 2422397"/>
              <a:gd name="connsiteY104" fmla="*/ 127747 h 6858000"/>
              <a:gd name="connsiteX105" fmla="*/ 1951841 w 2422397"/>
              <a:gd name="connsiteY105" fmla="*/ 4678 h 6858000"/>
              <a:gd name="connsiteX106" fmla="*/ 1953649 w 2422397"/>
              <a:gd name="connsiteY106"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68724 w 2422397"/>
              <a:gd name="connsiteY8" fmla="*/ 6547069 h 6858000"/>
              <a:gd name="connsiteX9" fmla="*/ 199197 w 2422397"/>
              <a:gd name="connsiteY9" fmla="*/ 6509743 h 6858000"/>
              <a:gd name="connsiteX10" fmla="*/ 247224 w 2422397"/>
              <a:gd name="connsiteY10" fmla="*/ 6455839 h 6858000"/>
              <a:gd name="connsiteX11" fmla="*/ 270687 w 2422397"/>
              <a:gd name="connsiteY11" fmla="*/ 6418363 h 6858000"/>
              <a:gd name="connsiteX12" fmla="*/ 339376 w 2422397"/>
              <a:gd name="connsiteY12" fmla="*/ 6322934 h 6858000"/>
              <a:gd name="connsiteX13" fmla="*/ 443949 w 2422397"/>
              <a:gd name="connsiteY13" fmla="*/ 6218313 h 6858000"/>
              <a:gd name="connsiteX14" fmla="*/ 478259 w 2422397"/>
              <a:gd name="connsiteY14" fmla="*/ 6183918 h 6858000"/>
              <a:gd name="connsiteX15" fmla="*/ 482177 w 2422397"/>
              <a:gd name="connsiteY15" fmla="*/ 6173358 h 6858000"/>
              <a:gd name="connsiteX16" fmla="*/ 482556 w 2422397"/>
              <a:gd name="connsiteY16" fmla="*/ 6173443 h 6858000"/>
              <a:gd name="connsiteX17" fmla="*/ 485673 w 2422397"/>
              <a:gd name="connsiteY17" fmla="*/ 6162875 h 6858000"/>
              <a:gd name="connsiteX18" fmla="*/ 524588 w 2422397"/>
              <a:gd name="connsiteY18" fmla="*/ 6111327 h 6858000"/>
              <a:gd name="connsiteX19" fmla="*/ 547843 w 2422397"/>
              <a:gd name="connsiteY19" fmla="*/ 6075666 h 6858000"/>
              <a:gd name="connsiteX20" fmla="*/ 562259 w 2422397"/>
              <a:gd name="connsiteY20" fmla="*/ 6054865 h 6858000"/>
              <a:gd name="connsiteX21" fmla="*/ 571463 w 2422397"/>
              <a:gd name="connsiteY21" fmla="*/ 6045606 h 6858000"/>
              <a:gd name="connsiteX22" fmla="*/ 584071 w 2422397"/>
              <a:gd name="connsiteY22" fmla="*/ 5992286 h 6858000"/>
              <a:gd name="connsiteX23" fmla="*/ 587812 w 2422397"/>
              <a:gd name="connsiteY23" fmla="*/ 5987907 h 6858000"/>
              <a:gd name="connsiteX24" fmla="*/ 592115 w 2422397"/>
              <a:gd name="connsiteY24" fmla="*/ 5949187 h 6858000"/>
              <a:gd name="connsiteX25" fmla="*/ 595889 w 2422397"/>
              <a:gd name="connsiteY25" fmla="*/ 5931081 h 6858000"/>
              <a:gd name="connsiteX26" fmla="*/ 593758 w 2422397"/>
              <a:gd name="connsiteY26" fmla="*/ 5922047 h 6858000"/>
              <a:gd name="connsiteX27" fmla="*/ 600949 w 2422397"/>
              <a:gd name="connsiteY27" fmla="*/ 5897316 h 6858000"/>
              <a:gd name="connsiteX28" fmla="*/ 602981 w 2422397"/>
              <a:gd name="connsiteY28" fmla="*/ 5895955 h 6858000"/>
              <a:gd name="connsiteX29" fmla="*/ 604430 w 2422397"/>
              <a:gd name="connsiteY29" fmla="*/ 5870052 h 6858000"/>
              <a:gd name="connsiteX30" fmla="*/ 631983 w 2422397"/>
              <a:gd name="connsiteY30" fmla="*/ 5814475 h 6858000"/>
              <a:gd name="connsiteX31" fmla="*/ 699739 w 2422397"/>
              <a:gd name="connsiteY31" fmla="*/ 5516509 h 6858000"/>
              <a:gd name="connsiteX32" fmla="*/ 723657 w 2422397"/>
              <a:gd name="connsiteY32" fmla="*/ 5356170 h 6858000"/>
              <a:gd name="connsiteX33" fmla="*/ 723661 w 2422397"/>
              <a:gd name="connsiteY33" fmla="*/ 5356076 h 6858000"/>
              <a:gd name="connsiteX34" fmla="*/ 725358 w 2422397"/>
              <a:gd name="connsiteY34" fmla="*/ 5309193 h 6858000"/>
              <a:gd name="connsiteX35" fmla="*/ 726926 w 2422397"/>
              <a:gd name="connsiteY35" fmla="*/ 5311182 h 6858000"/>
              <a:gd name="connsiteX36" fmla="*/ 727761 w 2422397"/>
              <a:gd name="connsiteY36" fmla="*/ 5304702 h 6858000"/>
              <a:gd name="connsiteX37" fmla="*/ 732974 w 2422397"/>
              <a:gd name="connsiteY37" fmla="*/ 5303522 h 6858000"/>
              <a:gd name="connsiteX38" fmla="*/ 762873 w 2422397"/>
              <a:gd name="connsiteY38" fmla="*/ 5269094 h 6858000"/>
              <a:gd name="connsiteX39" fmla="*/ 784867 w 2422397"/>
              <a:gd name="connsiteY39" fmla="*/ 5235785 h 6858000"/>
              <a:gd name="connsiteX40" fmla="*/ 796271 w 2422397"/>
              <a:gd name="connsiteY40" fmla="*/ 5175473 h 6858000"/>
              <a:gd name="connsiteX41" fmla="*/ 821529 w 2422397"/>
              <a:gd name="connsiteY41" fmla="*/ 5012929 h 6858000"/>
              <a:gd name="connsiteX42" fmla="*/ 846340 w 2422397"/>
              <a:gd name="connsiteY42" fmla="*/ 4944976 h 6858000"/>
              <a:gd name="connsiteX43" fmla="*/ 840157 w 2422397"/>
              <a:gd name="connsiteY43" fmla="*/ 4872869 h 6858000"/>
              <a:gd name="connsiteX44" fmla="*/ 855718 w 2422397"/>
              <a:gd name="connsiteY44" fmla="*/ 4850916 h 6858000"/>
              <a:gd name="connsiteX45" fmla="*/ 858709 w 2422397"/>
              <a:gd name="connsiteY45" fmla="*/ 4847264 h 6858000"/>
              <a:gd name="connsiteX46" fmla="*/ 863990 w 2422397"/>
              <a:gd name="connsiteY46" fmla="*/ 4829718 h 6858000"/>
              <a:gd name="connsiteX47" fmla="*/ 873842 w 2422397"/>
              <a:gd name="connsiteY47" fmla="*/ 4828439 h 6858000"/>
              <a:gd name="connsiteX48" fmla="*/ 887779 w 2422397"/>
              <a:gd name="connsiteY48" fmla="*/ 4804655 h 6858000"/>
              <a:gd name="connsiteX49" fmla="*/ 893894 w 2422397"/>
              <a:gd name="connsiteY49" fmla="*/ 4777060 h 6858000"/>
              <a:gd name="connsiteX50" fmla="*/ 883546 w 2422397"/>
              <a:gd name="connsiteY50" fmla="*/ 4777089 h 6858000"/>
              <a:gd name="connsiteX51" fmla="*/ 883812 w 2422397"/>
              <a:gd name="connsiteY51" fmla="*/ 4774559 h 6858000"/>
              <a:gd name="connsiteX52" fmla="*/ 903401 w 2422397"/>
              <a:gd name="connsiteY52" fmla="*/ 4679442 h 6858000"/>
              <a:gd name="connsiteX53" fmla="*/ 916253 w 2422397"/>
              <a:gd name="connsiteY53" fmla="*/ 4651970 h 6858000"/>
              <a:gd name="connsiteX54" fmla="*/ 922608 w 2422397"/>
              <a:gd name="connsiteY54" fmla="*/ 4649785 h 6858000"/>
              <a:gd name="connsiteX55" fmla="*/ 924139 w 2422397"/>
              <a:gd name="connsiteY55" fmla="*/ 4631605 h 6858000"/>
              <a:gd name="connsiteX56" fmla="*/ 985938 w 2422397"/>
              <a:gd name="connsiteY56" fmla="*/ 4515358 h 6858000"/>
              <a:gd name="connsiteX57" fmla="*/ 1011638 w 2422397"/>
              <a:gd name="connsiteY57" fmla="*/ 4352312 h 6858000"/>
              <a:gd name="connsiteX58" fmla="*/ 1049579 w 2422397"/>
              <a:gd name="connsiteY58" fmla="*/ 4237953 h 6858000"/>
              <a:gd name="connsiteX59" fmla="*/ 1041314 w 2422397"/>
              <a:gd name="connsiteY59" fmla="*/ 4139706 h 6858000"/>
              <a:gd name="connsiteX60" fmla="*/ 1049328 w 2422397"/>
              <a:gd name="connsiteY60" fmla="*/ 4134671 h 6858000"/>
              <a:gd name="connsiteX61" fmla="*/ 1061133 w 2422397"/>
              <a:gd name="connsiteY61" fmla="*/ 4074160 h 6858000"/>
              <a:gd name="connsiteX62" fmla="*/ 1059121 w 2422397"/>
              <a:gd name="connsiteY62" fmla="*/ 3844497 h 6858000"/>
              <a:gd name="connsiteX63" fmla="*/ 1083386 w 2422397"/>
              <a:gd name="connsiteY63" fmla="*/ 3726730 h 6858000"/>
              <a:gd name="connsiteX64" fmla="*/ 1098990 w 2422397"/>
              <a:gd name="connsiteY64" fmla="*/ 3687782 h 6858000"/>
              <a:gd name="connsiteX65" fmla="*/ 1124701 w 2422397"/>
              <a:gd name="connsiteY65" fmla="*/ 3622348 h 6858000"/>
              <a:gd name="connsiteX66" fmla="*/ 1161137 w 2422397"/>
              <a:gd name="connsiteY66" fmla="*/ 3580464 h 6858000"/>
              <a:gd name="connsiteX67" fmla="*/ 1175812 w 2422397"/>
              <a:gd name="connsiteY67" fmla="*/ 3522969 h 6858000"/>
              <a:gd name="connsiteX68" fmla="*/ 1156951 w 2422397"/>
              <a:gd name="connsiteY68" fmla="*/ 3500538 h 6858000"/>
              <a:gd name="connsiteX69" fmla="*/ 1179877 w 2422397"/>
              <a:gd name="connsiteY69" fmla="*/ 3441984 h 6858000"/>
              <a:gd name="connsiteX70" fmla="*/ 1217096 w 2422397"/>
              <a:gd name="connsiteY70" fmla="*/ 3354156 h 6858000"/>
              <a:gd name="connsiteX71" fmla="*/ 1232811 w 2422397"/>
              <a:gd name="connsiteY71" fmla="*/ 3301153 h 6858000"/>
              <a:gd name="connsiteX72" fmla="*/ 1281985 w 2422397"/>
              <a:gd name="connsiteY72" fmla="*/ 3158933 h 6858000"/>
              <a:gd name="connsiteX73" fmla="*/ 1335997 w 2422397"/>
              <a:gd name="connsiteY73" fmla="*/ 3018423 h 6858000"/>
              <a:gd name="connsiteX74" fmla="*/ 1394864 w 2422397"/>
              <a:gd name="connsiteY74" fmla="*/ 2946152 h 6858000"/>
              <a:gd name="connsiteX75" fmla="*/ 1436360 w 2422397"/>
              <a:gd name="connsiteY75" fmla="*/ 2829469 h 6858000"/>
              <a:gd name="connsiteX76" fmla="*/ 1447242 w 2422397"/>
              <a:gd name="connsiteY76" fmla="*/ 2811546 h 6858000"/>
              <a:gd name="connsiteX77" fmla="*/ 1449881 w 2422397"/>
              <a:gd name="connsiteY77" fmla="*/ 2781535 h 6858000"/>
              <a:gd name="connsiteX78" fmla="*/ 1459218 w 2422397"/>
              <a:gd name="connsiteY78" fmla="*/ 2660724 h 6858000"/>
              <a:gd name="connsiteX79" fmla="*/ 1455455 w 2422397"/>
              <a:gd name="connsiteY79" fmla="*/ 2560980 h 6858000"/>
              <a:gd name="connsiteX80" fmla="*/ 1497362 w 2422397"/>
              <a:gd name="connsiteY80" fmla="*/ 2456303 h 6858000"/>
              <a:gd name="connsiteX81" fmla="*/ 1507343 w 2422397"/>
              <a:gd name="connsiteY81" fmla="*/ 2385923 h 6858000"/>
              <a:gd name="connsiteX82" fmla="*/ 1540772 w 2422397"/>
              <a:gd name="connsiteY82" fmla="*/ 2256097 h 6858000"/>
              <a:gd name="connsiteX83" fmla="*/ 1569381 w 2422397"/>
              <a:gd name="connsiteY83" fmla="*/ 2165158 h 6858000"/>
              <a:gd name="connsiteX84" fmla="*/ 1576109 w 2422397"/>
              <a:gd name="connsiteY84" fmla="*/ 2078660 h 6858000"/>
              <a:gd name="connsiteX85" fmla="*/ 1564751 w 2422397"/>
              <a:gd name="connsiteY85" fmla="*/ 2009574 h 6858000"/>
              <a:gd name="connsiteX86" fmla="*/ 1571917 w 2422397"/>
              <a:gd name="connsiteY86" fmla="*/ 1903700 h 6858000"/>
              <a:gd name="connsiteX87" fmla="*/ 1564944 w 2422397"/>
              <a:gd name="connsiteY87" fmla="*/ 1821321 h 6858000"/>
              <a:gd name="connsiteX88" fmla="*/ 1579022 w 2422397"/>
              <a:gd name="connsiteY88" fmla="*/ 1718757 h 6858000"/>
              <a:gd name="connsiteX89" fmla="*/ 1590196 w 2422397"/>
              <a:gd name="connsiteY89" fmla="*/ 1595914 h 6858000"/>
              <a:gd name="connsiteX90" fmla="*/ 1624363 w 2422397"/>
              <a:gd name="connsiteY90" fmla="*/ 1502483 h 6858000"/>
              <a:gd name="connsiteX91" fmla="*/ 1631539 w 2422397"/>
              <a:gd name="connsiteY91" fmla="*/ 1431520 h 6858000"/>
              <a:gd name="connsiteX92" fmla="*/ 1646296 w 2422397"/>
              <a:gd name="connsiteY92" fmla="*/ 1333057 h 6858000"/>
              <a:gd name="connsiteX93" fmla="*/ 1696091 w 2422397"/>
              <a:gd name="connsiteY93" fmla="*/ 1202078 h 6858000"/>
              <a:gd name="connsiteX94" fmla="*/ 1706993 w 2422397"/>
              <a:gd name="connsiteY94" fmla="*/ 1104797 h 6858000"/>
              <a:gd name="connsiteX95" fmla="*/ 1777273 w 2422397"/>
              <a:gd name="connsiteY95" fmla="*/ 916268 h 6858000"/>
              <a:gd name="connsiteX96" fmla="*/ 1850836 w 2422397"/>
              <a:gd name="connsiteY96" fmla="*/ 825516 h 6858000"/>
              <a:gd name="connsiteX97" fmla="*/ 1911831 w 2422397"/>
              <a:gd name="connsiteY97" fmla="*/ 696577 h 6858000"/>
              <a:gd name="connsiteX98" fmla="*/ 1942209 w 2422397"/>
              <a:gd name="connsiteY98" fmla="*/ 575807 h 6858000"/>
              <a:gd name="connsiteX99" fmla="*/ 1951374 w 2422397"/>
              <a:gd name="connsiteY99" fmla="*/ 556682 h 6858000"/>
              <a:gd name="connsiteX100" fmla="*/ 1951170 w 2422397"/>
              <a:gd name="connsiteY100" fmla="*/ 526639 h 6858000"/>
              <a:gd name="connsiteX101" fmla="*/ 1949059 w 2422397"/>
              <a:gd name="connsiteY101" fmla="*/ 405872 h 6858000"/>
              <a:gd name="connsiteX102" fmla="*/ 1954018 w 2422397"/>
              <a:gd name="connsiteY102" fmla="*/ 307622 h 6858000"/>
              <a:gd name="connsiteX103" fmla="*/ 1967790 w 2422397"/>
              <a:gd name="connsiteY103" fmla="*/ 198682 h 6858000"/>
              <a:gd name="connsiteX104" fmla="*/ 1971093 w 2422397"/>
              <a:gd name="connsiteY104" fmla="*/ 127747 h 6858000"/>
              <a:gd name="connsiteX105" fmla="*/ 1951841 w 2422397"/>
              <a:gd name="connsiteY105" fmla="*/ 4678 h 6858000"/>
              <a:gd name="connsiteX106" fmla="*/ 1953649 w 2422397"/>
              <a:gd name="connsiteY106"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68724 w 2422397"/>
              <a:gd name="connsiteY8" fmla="*/ 6547069 h 6858000"/>
              <a:gd name="connsiteX9" fmla="*/ 199197 w 2422397"/>
              <a:gd name="connsiteY9" fmla="*/ 6509743 h 6858000"/>
              <a:gd name="connsiteX10" fmla="*/ 247224 w 2422397"/>
              <a:gd name="connsiteY10" fmla="*/ 6455839 h 6858000"/>
              <a:gd name="connsiteX11" fmla="*/ 270687 w 2422397"/>
              <a:gd name="connsiteY11" fmla="*/ 6418363 h 6858000"/>
              <a:gd name="connsiteX12" fmla="*/ 339376 w 2422397"/>
              <a:gd name="connsiteY12" fmla="*/ 6322934 h 6858000"/>
              <a:gd name="connsiteX13" fmla="*/ 443949 w 2422397"/>
              <a:gd name="connsiteY13" fmla="*/ 6218313 h 6858000"/>
              <a:gd name="connsiteX14" fmla="*/ 478259 w 2422397"/>
              <a:gd name="connsiteY14" fmla="*/ 6183918 h 6858000"/>
              <a:gd name="connsiteX15" fmla="*/ 482177 w 2422397"/>
              <a:gd name="connsiteY15" fmla="*/ 6173358 h 6858000"/>
              <a:gd name="connsiteX16" fmla="*/ 482556 w 2422397"/>
              <a:gd name="connsiteY16" fmla="*/ 6173443 h 6858000"/>
              <a:gd name="connsiteX17" fmla="*/ 485673 w 2422397"/>
              <a:gd name="connsiteY17" fmla="*/ 6162875 h 6858000"/>
              <a:gd name="connsiteX18" fmla="*/ 524588 w 2422397"/>
              <a:gd name="connsiteY18" fmla="*/ 6111327 h 6858000"/>
              <a:gd name="connsiteX19" fmla="*/ 547843 w 2422397"/>
              <a:gd name="connsiteY19" fmla="*/ 6075666 h 6858000"/>
              <a:gd name="connsiteX20" fmla="*/ 562259 w 2422397"/>
              <a:gd name="connsiteY20" fmla="*/ 6054865 h 6858000"/>
              <a:gd name="connsiteX21" fmla="*/ 571463 w 2422397"/>
              <a:gd name="connsiteY21" fmla="*/ 6045606 h 6858000"/>
              <a:gd name="connsiteX22" fmla="*/ 584071 w 2422397"/>
              <a:gd name="connsiteY22" fmla="*/ 5992286 h 6858000"/>
              <a:gd name="connsiteX23" fmla="*/ 587812 w 2422397"/>
              <a:gd name="connsiteY23" fmla="*/ 5987907 h 6858000"/>
              <a:gd name="connsiteX24" fmla="*/ 592115 w 2422397"/>
              <a:gd name="connsiteY24" fmla="*/ 5949187 h 6858000"/>
              <a:gd name="connsiteX25" fmla="*/ 595889 w 2422397"/>
              <a:gd name="connsiteY25" fmla="*/ 5931081 h 6858000"/>
              <a:gd name="connsiteX26" fmla="*/ 593758 w 2422397"/>
              <a:gd name="connsiteY26" fmla="*/ 5922047 h 6858000"/>
              <a:gd name="connsiteX27" fmla="*/ 600949 w 2422397"/>
              <a:gd name="connsiteY27" fmla="*/ 5897316 h 6858000"/>
              <a:gd name="connsiteX28" fmla="*/ 602981 w 2422397"/>
              <a:gd name="connsiteY28" fmla="*/ 5895955 h 6858000"/>
              <a:gd name="connsiteX29" fmla="*/ 604430 w 2422397"/>
              <a:gd name="connsiteY29" fmla="*/ 5870052 h 6858000"/>
              <a:gd name="connsiteX30" fmla="*/ 631983 w 2422397"/>
              <a:gd name="connsiteY30" fmla="*/ 5814475 h 6858000"/>
              <a:gd name="connsiteX31" fmla="*/ 699739 w 2422397"/>
              <a:gd name="connsiteY31" fmla="*/ 5516509 h 6858000"/>
              <a:gd name="connsiteX32" fmla="*/ 723657 w 2422397"/>
              <a:gd name="connsiteY32" fmla="*/ 5356170 h 6858000"/>
              <a:gd name="connsiteX33" fmla="*/ 723661 w 2422397"/>
              <a:gd name="connsiteY33" fmla="*/ 5356076 h 6858000"/>
              <a:gd name="connsiteX34" fmla="*/ 725358 w 2422397"/>
              <a:gd name="connsiteY34" fmla="*/ 5309193 h 6858000"/>
              <a:gd name="connsiteX35" fmla="*/ 726926 w 2422397"/>
              <a:gd name="connsiteY35" fmla="*/ 5311182 h 6858000"/>
              <a:gd name="connsiteX36" fmla="*/ 727761 w 2422397"/>
              <a:gd name="connsiteY36" fmla="*/ 5304702 h 6858000"/>
              <a:gd name="connsiteX37" fmla="*/ 732974 w 2422397"/>
              <a:gd name="connsiteY37" fmla="*/ 5303522 h 6858000"/>
              <a:gd name="connsiteX38" fmla="*/ 762873 w 2422397"/>
              <a:gd name="connsiteY38" fmla="*/ 5269094 h 6858000"/>
              <a:gd name="connsiteX39" fmla="*/ 784867 w 2422397"/>
              <a:gd name="connsiteY39" fmla="*/ 5235785 h 6858000"/>
              <a:gd name="connsiteX40" fmla="*/ 796271 w 2422397"/>
              <a:gd name="connsiteY40" fmla="*/ 5175473 h 6858000"/>
              <a:gd name="connsiteX41" fmla="*/ 821529 w 2422397"/>
              <a:gd name="connsiteY41" fmla="*/ 5012929 h 6858000"/>
              <a:gd name="connsiteX42" fmla="*/ 846340 w 2422397"/>
              <a:gd name="connsiteY42" fmla="*/ 4944976 h 6858000"/>
              <a:gd name="connsiteX43" fmla="*/ 840157 w 2422397"/>
              <a:gd name="connsiteY43" fmla="*/ 4872869 h 6858000"/>
              <a:gd name="connsiteX44" fmla="*/ 855718 w 2422397"/>
              <a:gd name="connsiteY44" fmla="*/ 4850916 h 6858000"/>
              <a:gd name="connsiteX45" fmla="*/ 858709 w 2422397"/>
              <a:gd name="connsiteY45" fmla="*/ 4847264 h 6858000"/>
              <a:gd name="connsiteX46" fmla="*/ 863990 w 2422397"/>
              <a:gd name="connsiteY46" fmla="*/ 4829718 h 6858000"/>
              <a:gd name="connsiteX47" fmla="*/ 873842 w 2422397"/>
              <a:gd name="connsiteY47" fmla="*/ 4828439 h 6858000"/>
              <a:gd name="connsiteX48" fmla="*/ 887779 w 2422397"/>
              <a:gd name="connsiteY48" fmla="*/ 4804655 h 6858000"/>
              <a:gd name="connsiteX49" fmla="*/ 893894 w 2422397"/>
              <a:gd name="connsiteY49" fmla="*/ 4777060 h 6858000"/>
              <a:gd name="connsiteX50" fmla="*/ 883546 w 2422397"/>
              <a:gd name="connsiteY50" fmla="*/ 4777089 h 6858000"/>
              <a:gd name="connsiteX51" fmla="*/ 883812 w 2422397"/>
              <a:gd name="connsiteY51" fmla="*/ 4774559 h 6858000"/>
              <a:gd name="connsiteX52" fmla="*/ 903401 w 2422397"/>
              <a:gd name="connsiteY52" fmla="*/ 4679442 h 6858000"/>
              <a:gd name="connsiteX53" fmla="*/ 916253 w 2422397"/>
              <a:gd name="connsiteY53" fmla="*/ 4651970 h 6858000"/>
              <a:gd name="connsiteX54" fmla="*/ 922608 w 2422397"/>
              <a:gd name="connsiteY54" fmla="*/ 4649785 h 6858000"/>
              <a:gd name="connsiteX55" fmla="*/ 924139 w 2422397"/>
              <a:gd name="connsiteY55" fmla="*/ 4631605 h 6858000"/>
              <a:gd name="connsiteX56" fmla="*/ 985938 w 2422397"/>
              <a:gd name="connsiteY56" fmla="*/ 4515358 h 6858000"/>
              <a:gd name="connsiteX57" fmla="*/ 1011638 w 2422397"/>
              <a:gd name="connsiteY57" fmla="*/ 4352312 h 6858000"/>
              <a:gd name="connsiteX58" fmla="*/ 1049579 w 2422397"/>
              <a:gd name="connsiteY58" fmla="*/ 4237953 h 6858000"/>
              <a:gd name="connsiteX59" fmla="*/ 1041314 w 2422397"/>
              <a:gd name="connsiteY59" fmla="*/ 4139706 h 6858000"/>
              <a:gd name="connsiteX60" fmla="*/ 1049328 w 2422397"/>
              <a:gd name="connsiteY60" fmla="*/ 4134671 h 6858000"/>
              <a:gd name="connsiteX61" fmla="*/ 1061133 w 2422397"/>
              <a:gd name="connsiteY61" fmla="*/ 4074160 h 6858000"/>
              <a:gd name="connsiteX62" fmla="*/ 1059121 w 2422397"/>
              <a:gd name="connsiteY62" fmla="*/ 3844497 h 6858000"/>
              <a:gd name="connsiteX63" fmla="*/ 1083386 w 2422397"/>
              <a:gd name="connsiteY63" fmla="*/ 3726730 h 6858000"/>
              <a:gd name="connsiteX64" fmla="*/ 1098990 w 2422397"/>
              <a:gd name="connsiteY64" fmla="*/ 3687782 h 6858000"/>
              <a:gd name="connsiteX65" fmla="*/ 1124701 w 2422397"/>
              <a:gd name="connsiteY65" fmla="*/ 3622348 h 6858000"/>
              <a:gd name="connsiteX66" fmla="*/ 1161137 w 2422397"/>
              <a:gd name="connsiteY66" fmla="*/ 3580464 h 6858000"/>
              <a:gd name="connsiteX67" fmla="*/ 1175812 w 2422397"/>
              <a:gd name="connsiteY67" fmla="*/ 3522969 h 6858000"/>
              <a:gd name="connsiteX68" fmla="*/ 1179877 w 2422397"/>
              <a:gd name="connsiteY68" fmla="*/ 3441984 h 6858000"/>
              <a:gd name="connsiteX69" fmla="*/ 1217096 w 2422397"/>
              <a:gd name="connsiteY69" fmla="*/ 3354156 h 6858000"/>
              <a:gd name="connsiteX70" fmla="*/ 1232811 w 2422397"/>
              <a:gd name="connsiteY70" fmla="*/ 3301153 h 6858000"/>
              <a:gd name="connsiteX71" fmla="*/ 1281985 w 2422397"/>
              <a:gd name="connsiteY71" fmla="*/ 3158933 h 6858000"/>
              <a:gd name="connsiteX72" fmla="*/ 1335997 w 2422397"/>
              <a:gd name="connsiteY72" fmla="*/ 3018423 h 6858000"/>
              <a:gd name="connsiteX73" fmla="*/ 1394864 w 2422397"/>
              <a:gd name="connsiteY73" fmla="*/ 2946152 h 6858000"/>
              <a:gd name="connsiteX74" fmla="*/ 1436360 w 2422397"/>
              <a:gd name="connsiteY74" fmla="*/ 2829469 h 6858000"/>
              <a:gd name="connsiteX75" fmla="*/ 1447242 w 2422397"/>
              <a:gd name="connsiteY75" fmla="*/ 2811546 h 6858000"/>
              <a:gd name="connsiteX76" fmla="*/ 1449881 w 2422397"/>
              <a:gd name="connsiteY76" fmla="*/ 2781535 h 6858000"/>
              <a:gd name="connsiteX77" fmla="*/ 1459218 w 2422397"/>
              <a:gd name="connsiteY77" fmla="*/ 2660724 h 6858000"/>
              <a:gd name="connsiteX78" fmla="*/ 1455455 w 2422397"/>
              <a:gd name="connsiteY78" fmla="*/ 2560980 h 6858000"/>
              <a:gd name="connsiteX79" fmla="*/ 1497362 w 2422397"/>
              <a:gd name="connsiteY79" fmla="*/ 2456303 h 6858000"/>
              <a:gd name="connsiteX80" fmla="*/ 1507343 w 2422397"/>
              <a:gd name="connsiteY80" fmla="*/ 2385923 h 6858000"/>
              <a:gd name="connsiteX81" fmla="*/ 1540772 w 2422397"/>
              <a:gd name="connsiteY81" fmla="*/ 2256097 h 6858000"/>
              <a:gd name="connsiteX82" fmla="*/ 1569381 w 2422397"/>
              <a:gd name="connsiteY82" fmla="*/ 2165158 h 6858000"/>
              <a:gd name="connsiteX83" fmla="*/ 1576109 w 2422397"/>
              <a:gd name="connsiteY83" fmla="*/ 2078660 h 6858000"/>
              <a:gd name="connsiteX84" fmla="*/ 1564751 w 2422397"/>
              <a:gd name="connsiteY84" fmla="*/ 2009574 h 6858000"/>
              <a:gd name="connsiteX85" fmla="*/ 1571917 w 2422397"/>
              <a:gd name="connsiteY85" fmla="*/ 1903700 h 6858000"/>
              <a:gd name="connsiteX86" fmla="*/ 1564944 w 2422397"/>
              <a:gd name="connsiteY86" fmla="*/ 1821321 h 6858000"/>
              <a:gd name="connsiteX87" fmla="*/ 1579022 w 2422397"/>
              <a:gd name="connsiteY87" fmla="*/ 1718757 h 6858000"/>
              <a:gd name="connsiteX88" fmla="*/ 1590196 w 2422397"/>
              <a:gd name="connsiteY88" fmla="*/ 1595914 h 6858000"/>
              <a:gd name="connsiteX89" fmla="*/ 1624363 w 2422397"/>
              <a:gd name="connsiteY89" fmla="*/ 1502483 h 6858000"/>
              <a:gd name="connsiteX90" fmla="*/ 1631539 w 2422397"/>
              <a:gd name="connsiteY90" fmla="*/ 1431520 h 6858000"/>
              <a:gd name="connsiteX91" fmla="*/ 1646296 w 2422397"/>
              <a:gd name="connsiteY91" fmla="*/ 1333057 h 6858000"/>
              <a:gd name="connsiteX92" fmla="*/ 1696091 w 2422397"/>
              <a:gd name="connsiteY92" fmla="*/ 1202078 h 6858000"/>
              <a:gd name="connsiteX93" fmla="*/ 1706993 w 2422397"/>
              <a:gd name="connsiteY93" fmla="*/ 1104797 h 6858000"/>
              <a:gd name="connsiteX94" fmla="*/ 1777273 w 2422397"/>
              <a:gd name="connsiteY94" fmla="*/ 916268 h 6858000"/>
              <a:gd name="connsiteX95" fmla="*/ 1850836 w 2422397"/>
              <a:gd name="connsiteY95" fmla="*/ 825516 h 6858000"/>
              <a:gd name="connsiteX96" fmla="*/ 1911831 w 2422397"/>
              <a:gd name="connsiteY96" fmla="*/ 696577 h 6858000"/>
              <a:gd name="connsiteX97" fmla="*/ 1942209 w 2422397"/>
              <a:gd name="connsiteY97" fmla="*/ 575807 h 6858000"/>
              <a:gd name="connsiteX98" fmla="*/ 1951374 w 2422397"/>
              <a:gd name="connsiteY98" fmla="*/ 556682 h 6858000"/>
              <a:gd name="connsiteX99" fmla="*/ 1951170 w 2422397"/>
              <a:gd name="connsiteY99" fmla="*/ 526639 h 6858000"/>
              <a:gd name="connsiteX100" fmla="*/ 1949059 w 2422397"/>
              <a:gd name="connsiteY100" fmla="*/ 405872 h 6858000"/>
              <a:gd name="connsiteX101" fmla="*/ 1954018 w 2422397"/>
              <a:gd name="connsiteY101" fmla="*/ 307622 h 6858000"/>
              <a:gd name="connsiteX102" fmla="*/ 1967790 w 2422397"/>
              <a:gd name="connsiteY102" fmla="*/ 198682 h 6858000"/>
              <a:gd name="connsiteX103" fmla="*/ 1971093 w 2422397"/>
              <a:gd name="connsiteY103" fmla="*/ 127747 h 6858000"/>
              <a:gd name="connsiteX104" fmla="*/ 1951841 w 2422397"/>
              <a:gd name="connsiteY104" fmla="*/ 4678 h 6858000"/>
              <a:gd name="connsiteX105" fmla="*/ 1953649 w 2422397"/>
              <a:gd name="connsiteY105"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68724 w 2422397"/>
              <a:gd name="connsiteY8" fmla="*/ 6547069 h 6858000"/>
              <a:gd name="connsiteX9" fmla="*/ 199197 w 2422397"/>
              <a:gd name="connsiteY9" fmla="*/ 6509743 h 6858000"/>
              <a:gd name="connsiteX10" fmla="*/ 247224 w 2422397"/>
              <a:gd name="connsiteY10" fmla="*/ 6455839 h 6858000"/>
              <a:gd name="connsiteX11" fmla="*/ 270687 w 2422397"/>
              <a:gd name="connsiteY11" fmla="*/ 6418363 h 6858000"/>
              <a:gd name="connsiteX12" fmla="*/ 339376 w 2422397"/>
              <a:gd name="connsiteY12" fmla="*/ 6322934 h 6858000"/>
              <a:gd name="connsiteX13" fmla="*/ 443949 w 2422397"/>
              <a:gd name="connsiteY13" fmla="*/ 6218313 h 6858000"/>
              <a:gd name="connsiteX14" fmla="*/ 478259 w 2422397"/>
              <a:gd name="connsiteY14" fmla="*/ 6183918 h 6858000"/>
              <a:gd name="connsiteX15" fmla="*/ 482177 w 2422397"/>
              <a:gd name="connsiteY15" fmla="*/ 6173358 h 6858000"/>
              <a:gd name="connsiteX16" fmla="*/ 482556 w 2422397"/>
              <a:gd name="connsiteY16" fmla="*/ 6173443 h 6858000"/>
              <a:gd name="connsiteX17" fmla="*/ 485673 w 2422397"/>
              <a:gd name="connsiteY17" fmla="*/ 6162875 h 6858000"/>
              <a:gd name="connsiteX18" fmla="*/ 524588 w 2422397"/>
              <a:gd name="connsiteY18" fmla="*/ 6111327 h 6858000"/>
              <a:gd name="connsiteX19" fmla="*/ 547843 w 2422397"/>
              <a:gd name="connsiteY19" fmla="*/ 6075666 h 6858000"/>
              <a:gd name="connsiteX20" fmla="*/ 562259 w 2422397"/>
              <a:gd name="connsiteY20" fmla="*/ 6054865 h 6858000"/>
              <a:gd name="connsiteX21" fmla="*/ 571463 w 2422397"/>
              <a:gd name="connsiteY21" fmla="*/ 6045606 h 6858000"/>
              <a:gd name="connsiteX22" fmla="*/ 584071 w 2422397"/>
              <a:gd name="connsiteY22" fmla="*/ 5992286 h 6858000"/>
              <a:gd name="connsiteX23" fmla="*/ 587812 w 2422397"/>
              <a:gd name="connsiteY23" fmla="*/ 5987907 h 6858000"/>
              <a:gd name="connsiteX24" fmla="*/ 592115 w 2422397"/>
              <a:gd name="connsiteY24" fmla="*/ 5949187 h 6858000"/>
              <a:gd name="connsiteX25" fmla="*/ 595889 w 2422397"/>
              <a:gd name="connsiteY25" fmla="*/ 5931081 h 6858000"/>
              <a:gd name="connsiteX26" fmla="*/ 593758 w 2422397"/>
              <a:gd name="connsiteY26" fmla="*/ 5922047 h 6858000"/>
              <a:gd name="connsiteX27" fmla="*/ 600949 w 2422397"/>
              <a:gd name="connsiteY27" fmla="*/ 5897316 h 6858000"/>
              <a:gd name="connsiteX28" fmla="*/ 602981 w 2422397"/>
              <a:gd name="connsiteY28" fmla="*/ 5895955 h 6858000"/>
              <a:gd name="connsiteX29" fmla="*/ 604430 w 2422397"/>
              <a:gd name="connsiteY29" fmla="*/ 5870052 h 6858000"/>
              <a:gd name="connsiteX30" fmla="*/ 631983 w 2422397"/>
              <a:gd name="connsiteY30" fmla="*/ 5814475 h 6858000"/>
              <a:gd name="connsiteX31" fmla="*/ 699739 w 2422397"/>
              <a:gd name="connsiteY31" fmla="*/ 5516509 h 6858000"/>
              <a:gd name="connsiteX32" fmla="*/ 723657 w 2422397"/>
              <a:gd name="connsiteY32" fmla="*/ 5356170 h 6858000"/>
              <a:gd name="connsiteX33" fmla="*/ 723661 w 2422397"/>
              <a:gd name="connsiteY33" fmla="*/ 5356076 h 6858000"/>
              <a:gd name="connsiteX34" fmla="*/ 725358 w 2422397"/>
              <a:gd name="connsiteY34" fmla="*/ 5309193 h 6858000"/>
              <a:gd name="connsiteX35" fmla="*/ 726926 w 2422397"/>
              <a:gd name="connsiteY35" fmla="*/ 5311182 h 6858000"/>
              <a:gd name="connsiteX36" fmla="*/ 727761 w 2422397"/>
              <a:gd name="connsiteY36" fmla="*/ 5304702 h 6858000"/>
              <a:gd name="connsiteX37" fmla="*/ 732974 w 2422397"/>
              <a:gd name="connsiteY37" fmla="*/ 5303522 h 6858000"/>
              <a:gd name="connsiteX38" fmla="*/ 762873 w 2422397"/>
              <a:gd name="connsiteY38" fmla="*/ 5269094 h 6858000"/>
              <a:gd name="connsiteX39" fmla="*/ 784867 w 2422397"/>
              <a:gd name="connsiteY39" fmla="*/ 5235785 h 6858000"/>
              <a:gd name="connsiteX40" fmla="*/ 796271 w 2422397"/>
              <a:gd name="connsiteY40" fmla="*/ 5175473 h 6858000"/>
              <a:gd name="connsiteX41" fmla="*/ 821529 w 2422397"/>
              <a:gd name="connsiteY41" fmla="*/ 5012929 h 6858000"/>
              <a:gd name="connsiteX42" fmla="*/ 846340 w 2422397"/>
              <a:gd name="connsiteY42" fmla="*/ 4944976 h 6858000"/>
              <a:gd name="connsiteX43" fmla="*/ 840157 w 2422397"/>
              <a:gd name="connsiteY43" fmla="*/ 4872869 h 6858000"/>
              <a:gd name="connsiteX44" fmla="*/ 855718 w 2422397"/>
              <a:gd name="connsiteY44" fmla="*/ 4850916 h 6858000"/>
              <a:gd name="connsiteX45" fmla="*/ 858709 w 2422397"/>
              <a:gd name="connsiteY45" fmla="*/ 4847264 h 6858000"/>
              <a:gd name="connsiteX46" fmla="*/ 863990 w 2422397"/>
              <a:gd name="connsiteY46" fmla="*/ 4829718 h 6858000"/>
              <a:gd name="connsiteX47" fmla="*/ 873842 w 2422397"/>
              <a:gd name="connsiteY47" fmla="*/ 4828439 h 6858000"/>
              <a:gd name="connsiteX48" fmla="*/ 887779 w 2422397"/>
              <a:gd name="connsiteY48" fmla="*/ 4804655 h 6858000"/>
              <a:gd name="connsiteX49" fmla="*/ 893894 w 2422397"/>
              <a:gd name="connsiteY49" fmla="*/ 4777060 h 6858000"/>
              <a:gd name="connsiteX50" fmla="*/ 883546 w 2422397"/>
              <a:gd name="connsiteY50" fmla="*/ 4777089 h 6858000"/>
              <a:gd name="connsiteX51" fmla="*/ 883812 w 2422397"/>
              <a:gd name="connsiteY51" fmla="*/ 4774559 h 6858000"/>
              <a:gd name="connsiteX52" fmla="*/ 903401 w 2422397"/>
              <a:gd name="connsiteY52" fmla="*/ 4679442 h 6858000"/>
              <a:gd name="connsiteX53" fmla="*/ 916253 w 2422397"/>
              <a:gd name="connsiteY53" fmla="*/ 4651970 h 6858000"/>
              <a:gd name="connsiteX54" fmla="*/ 922608 w 2422397"/>
              <a:gd name="connsiteY54" fmla="*/ 4649785 h 6858000"/>
              <a:gd name="connsiteX55" fmla="*/ 924139 w 2422397"/>
              <a:gd name="connsiteY55" fmla="*/ 4631605 h 6858000"/>
              <a:gd name="connsiteX56" fmla="*/ 985938 w 2422397"/>
              <a:gd name="connsiteY56" fmla="*/ 4515358 h 6858000"/>
              <a:gd name="connsiteX57" fmla="*/ 1011638 w 2422397"/>
              <a:gd name="connsiteY57" fmla="*/ 4352312 h 6858000"/>
              <a:gd name="connsiteX58" fmla="*/ 1049579 w 2422397"/>
              <a:gd name="connsiteY58" fmla="*/ 4237953 h 6858000"/>
              <a:gd name="connsiteX59" fmla="*/ 1041314 w 2422397"/>
              <a:gd name="connsiteY59" fmla="*/ 4139706 h 6858000"/>
              <a:gd name="connsiteX60" fmla="*/ 1049328 w 2422397"/>
              <a:gd name="connsiteY60" fmla="*/ 4134671 h 6858000"/>
              <a:gd name="connsiteX61" fmla="*/ 1061133 w 2422397"/>
              <a:gd name="connsiteY61" fmla="*/ 4074160 h 6858000"/>
              <a:gd name="connsiteX62" fmla="*/ 1059121 w 2422397"/>
              <a:gd name="connsiteY62" fmla="*/ 3844497 h 6858000"/>
              <a:gd name="connsiteX63" fmla="*/ 1083386 w 2422397"/>
              <a:gd name="connsiteY63" fmla="*/ 3726730 h 6858000"/>
              <a:gd name="connsiteX64" fmla="*/ 1098990 w 2422397"/>
              <a:gd name="connsiteY64" fmla="*/ 3687782 h 6858000"/>
              <a:gd name="connsiteX65" fmla="*/ 1124701 w 2422397"/>
              <a:gd name="connsiteY65" fmla="*/ 3622348 h 6858000"/>
              <a:gd name="connsiteX66" fmla="*/ 1161137 w 2422397"/>
              <a:gd name="connsiteY66" fmla="*/ 3580464 h 6858000"/>
              <a:gd name="connsiteX67" fmla="*/ 1179877 w 2422397"/>
              <a:gd name="connsiteY67" fmla="*/ 3441984 h 6858000"/>
              <a:gd name="connsiteX68" fmla="*/ 1217096 w 2422397"/>
              <a:gd name="connsiteY68" fmla="*/ 3354156 h 6858000"/>
              <a:gd name="connsiteX69" fmla="*/ 1232811 w 2422397"/>
              <a:gd name="connsiteY69" fmla="*/ 3301153 h 6858000"/>
              <a:gd name="connsiteX70" fmla="*/ 1281985 w 2422397"/>
              <a:gd name="connsiteY70" fmla="*/ 3158933 h 6858000"/>
              <a:gd name="connsiteX71" fmla="*/ 1335997 w 2422397"/>
              <a:gd name="connsiteY71" fmla="*/ 3018423 h 6858000"/>
              <a:gd name="connsiteX72" fmla="*/ 1394864 w 2422397"/>
              <a:gd name="connsiteY72" fmla="*/ 2946152 h 6858000"/>
              <a:gd name="connsiteX73" fmla="*/ 1436360 w 2422397"/>
              <a:gd name="connsiteY73" fmla="*/ 2829469 h 6858000"/>
              <a:gd name="connsiteX74" fmla="*/ 1447242 w 2422397"/>
              <a:gd name="connsiteY74" fmla="*/ 2811546 h 6858000"/>
              <a:gd name="connsiteX75" fmla="*/ 1449881 w 2422397"/>
              <a:gd name="connsiteY75" fmla="*/ 2781535 h 6858000"/>
              <a:gd name="connsiteX76" fmla="*/ 1459218 w 2422397"/>
              <a:gd name="connsiteY76" fmla="*/ 2660724 h 6858000"/>
              <a:gd name="connsiteX77" fmla="*/ 1455455 w 2422397"/>
              <a:gd name="connsiteY77" fmla="*/ 2560980 h 6858000"/>
              <a:gd name="connsiteX78" fmla="*/ 1497362 w 2422397"/>
              <a:gd name="connsiteY78" fmla="*/ 2456303 h 6858000"/>
              <a:gd name="connsiteX79" fmla="*/ 1507343 w 2422397"/>
              <a:gd name="connsiteY79" fmla="*/ 2385923 h 6858000"/>
              <a:gd name="connsiteX80" fmla="*/ 1540772 w 2422397"/>
              <a:gd name="connsiteY80" fmla="*/ 2256097 h 6858000"/>
              <a:gd name="connsiteX81" fmla="*/ 1569381 w 2422397"/>
              <a:gd name="connsiteY81" fmla="*/ 2165158 h 6858000"/>
              <a:gd name="connsiteX82" fmla="*/ 1576109 w 2422397"/>
              <a:gd name="connsiteY82" fmla="*/ 2078660 h 6858000"/>
              <a:gd name="connsiteX83" fmla="*/ 1564751 w 2422397"/>
              <a:gd name="connsiteY83" fmla="*/ 2009574 h 6858000"/>
              <a:gd name="connsiteX84" fmla="*/ 1571917 w 2422397"/>
              <a:gd name="connsiteY84" fmla="*/ 1903700 h 6858000"/>
              <a:gd name="connsiteX85" fmla="*/ 1564944 w 2422397"/>
              <a:gd name="connsiteY85" fmla="*/ 1821321 h 6858000"/>
              <a:gd name="connsiteX86" fmla="*/ 1579022 w 2422397"/>
              <a:gd name="connsiteY86" fmla="*/ 1718757 h 6858000"/>
              <a:gd name="connsiteX87" fmla="*/ 1590196 w 2422397"/>
              <a:gd name="connsiteY87" fmla="*/ 1595914 h 6858000"/>
              <a:gd name="connsiteX88" fmla="*/ 1624363 w 2422397"/>
              <a:gd name="connsiteY88" fmla="*/ 1502483 h 6858000"/>
              <a:gd name="connsiteX89" fmla="*/ 1631539 w 2422397"/>
              <a:gd name="connsiteY89" fmla="*/ 1431520 h 6858000"/>
              <a:gd name="connsiteX90" fmla="*/ 1646296 w 2422397"/>
              <a:gd name="connsiteY90" fmla="*/ 1333057 h 6858000"/>
              <a:gd name="connsiteX91" fmla="*/ 1696091 w 2422397"/>
              <a:gd name="connsiteY91" fmla="*/ 1202078 h 6858000"/>
              <a:gd name="connsiteX92" fmla="*/ 1706993 w 2422397"/>
              <a:gd name="connsiteY92" fmla="*/ 1104797 h 6858000"/>
              <a:gd name="connsiteX93" fmla="*/ 1777273 w 2422397"/>
              <a:gd name="connsiteY93" fmla="*/ 916268 h 6858000"/>
              <a:gd name="connsiteX94" fmla="*/ 1850836 w 2422397"/>
              <a:gd name="connsiteY94" fmla="*/ 825516 h 6858000"/>
              <a:gd name="connsiteX95" fmla="*/ 1911831 w 2422397"/>
              <a:gd name="connsiteY95" fmla="*/ 696577 h 6858000"/>
              <a:gd name="connsiteX96" fmla="*/ 1942209 w 2422397"/>
              <a:gd name="connsiteY96" fmla="*/ 575807 h 6858000"/>
              <a:gd name="connsiteX97" fmla="*/ 1951374 w 2422397"/>
              <a:gd name="connsiteY97" fmla="*/ 556682 h 6858000"/>
              <a:gd name="connsiteX98" fmla="*/ 1951170 w 2422397"/>
              <a:gd name="connsiteY98" fmla="*/ 526639 h 6858000"/>
              <a:gd name="connsiteX99" fmla="*/ 1949059 w 2422397"/>
              <a:gd name="connsiteY99" fmla="*/ 405872 h 6858000"/>
              <a:gd name="connsiteX100" fmla="*/ 1954018 w 2422397"/>
              <a:gd name="connsiteY100" fmla="*/ 307622 h 6858000"/>
              <a:gd name="connsiteX101" fmla="*/ 1967790 w 2422397"/>
              <a:gd name="connsiteY101" fmla="*/ 198682 h 6858000"/>
              <a:gd name="connsiteX102" fmla="*/ 1971093 w 2422397"/>
              <a:gd name="connsiteY102" fmla="*/ 127747 h 6858000"/>
              <a:gd name="connsiteX103" fmla="*/ 1951841 w 2422397"/>
              <a:gd name="connsiteY103" fmla="*/ 4678 h 6858000"/>
              <a:gd name="connsiteX104" fmla="*/ 1953649 w 2422397"/>
              <a:gd name="connsiteY104"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68724 w 2422397"/>
              <a:gd name="connsiteY8" fmla="*/ 6547069 h 6858000"/>
              <a:gd name="connsiteX9" fmla="*/ 199197 w 2422397"/>
              <a:gd name="connsiteY9" fmla="*/ 6509743 h 6858000"/>
              <a:gd name="connsiteX10" fmla="*/ 247224 w 2422397"/>
              <a:gd name="connsiteY10" fmla="*/ 6455839 h 6858000"/>
              <a:gd name="connsiteX11" fmla="*/ 270687 w 2422397"/>
              <a:gd name="connsiteY11" fmla="*/ 6418363 h 6858000"/>
              <a:gd name="connsiteX12" fmla="*/ 339376 w 2422397"/>
              <a:gd name="connsiteY12" fmla="*/ 6322934 h 6858000"/>
              <a:gd name="connsiteX13" fmla="*/ 443949 w 2422397"/>
              <a:gd name="connsiteY13" fmla="*/ 6218313 h 6858000"/>
              <a:gd name="connsiteX14" fmla="*/ 478259 w 2422397"/>
              <a:gd name="connsiteY14" fmla="*/ 6183918 h 6858000"/>
              <a:gd name="connsiteX15" fmla="*/ 482177 w 2422397"/>
              <a:gd name="connsiteY15" fmla="*/ 6173358 h 6858000"/>
              <a:gd name="connsiteX16" fmla="*/ 482556 w 2422397"/>
              <a:gd name="connsiteY16" fmla="*/ 6173443 h 6858000"/>
              <a:gd name="connsiteX17" fmla="*/ 485673 w 2422397"/>
              <a:gd name="connsiteY17" fmla="*/ 6162875 h 6858000"/>
              <a:gd name="connsiteX18" fmla="*/ 524588 w 2422397"/>
              <a:gd name="connsiteY18" fmla="*/ 6111327 h 6858000"/>
              <a:gd name="connsiteX19" fmla="*/ 547843 w 2422397"/>
              <a:gd name="connsiteY19" fmla="*/ 6075666 h 6858000"/>
              <a:gd name="connsiteX20" fmla="*/ 562259 w 2422397"/>
              <a:gd name="connsiteY20" fmla="*/ 6054865 h 6858000"/>
              <a:gd name="connsiteX21" fmla="*/ 571463 w 2422397"/>
              <a:gd name="connsiteY21" fmla="*/ 6045606 h 6858000"/>
              <a:gd name="connsiteX22" fmla="*/ 584071 w 2422397"/>
              <a:gd name="connsiteY22" fmla="*/ 5992286 h 6858000"/>
              <a:gd name="connsiteX23" fmla="*/ 587812 w 2422397"/>
              <a:gd name="connsiteY23" fmla="*/ 5987907 h 6858000"/>
              <a:gd name="connsiteX24" fmla="*/ 592115 w 2422397"/>
              <a:gd name="connsiteY24" fmla="*/ 5949187 h 6858000"/>
              <a:gd name="connsiteX25" fmla="*/ 595889 w 2422397"/>
              <a:gd name="connsiteY25" fmla="*/ 5931081 h 6858000"/>
              <a:gd name="connsiteX26" fmla="*/ 593758 w 2422397"/>
              <a:gd name="connsiteY26" fmla="*/ 5922047 h 6858000"/>
              <a:gd name="connsiteX27" fmla="*/ 600949 w 2422397"/>
              <a:gd name="connsiteY27" fmla="*/ 5897316 h 6858000"/>
              <a:gd name="connsiteX28" fmla="*/ 602981 w 2422397"/>
              <a:gd name="connsiteY28" fmla="*/ 5895955 h 6858000"/>
              <a:gd name="connsiteX29" fmla="*/ 604430 w 2422397"/>
              <a:gd name="connsiteY29" fmla="*/ 5870052 h 6858000"/>
              <a:gd name="connsiteX30" fmla="*/ 631983 w 2422397"/>
              <a:gd name="connsiteY30" fmla="*/ 5814475 h 6858000"/>
              <a:gd name="connsiteX31" fmla="*/ 699739 w 2422397"/>
              <a:gd name="connsiteY31" fmla="*/ 5516509 h 6858000"/>
              <a:gd name="connsiteX32" fmla="*/ 723657 w 2422397"/>
              <a:gd name="connsiteY32" fmla="*/ 5356170 h 6858000"/>
              <a:gd name="connsiteX33" fmla="*/ 723661 w 2422397"/>
              <a:gd name="connsiteY33" fmla="*/ 5356076 h 6858000"/>
              <a:gd name="connsiteX34" fmla="*/ 725358 w 2422397"/>
              <a:gd name="connsiteY34" fmla="*/ 5309193 h 6858000"/>
              <a:gd name="connsiteX35" fmla="*/ 726926 w 2422397"/>
              <a:gd name="connsiteY35" fmla="*/ 5311182 h 6858000"/>
              <a:gd name="connsiteX36" fmla="*/ 727761 w 2422397"/>
              <a:gd name="connsiteY36" fmla="*/ 5304702 h 6858000"/>
              <a:gd name="connsiteX37" fmla="*/ 732974 w 2422397"/>
              <a:gd name="connsiteY37" fmla="*/ 5303522 h 6858000"/>
              <a:gd name="connsiteX38" fmla="*/ 762873 w 2422397"/>
              <a:gd name="connsiteY38" fmla="*/ 5269094 h 6858000"/>
              <a:gd name="connsiteX39" fmla="*/ 784867 w 2422397"/>
              <a:gd name="connsiteY39" fmla="*/ 5235785 h 6858000"/>
              <a:gd name="connsiteX40" fmla="*/ 796271 w 2422397"/>
              <a:gd name="connsiteY40" fmla="*/ 5175473 h 6858000"/>
              <a:gd name="connsiteX41" fmla="*/ 821529 w 2422397"/>
              <a:gd name="connsiteY41" fmla="*/ 5012929 h 6858000"/>
              <a:gd name="connsiteX42" fmla="*/ 846340 w 2422397"/>
              <a:gd name="connsiteY42" fmla="*/ 4944976 h 6858000"/>
              <a:gd name="connsiteX43" fmla="*/ 840157 w 2422397"/>
              <a:gd name="connsiteY43" fmla="*/ 4872869 h 6858000"/>
              <a:gd name="connsiteX44" fmla="*/ 855718 w 2422397"/>
              <a:gd name="connsiteY44" fmla="*/ 4850916 h 6858000"/>
              <a:gd name="connsiteX45" fmla="*/ 858709 w 2422397"/>
              <a:gd name="connsiteY45" fmla="*/ 4847264 h 6858000"/>
              <a:gd name="connsiteX46" fmla="*/ 863990 w 2422397"/>
              <a:gd name="connsiteY46" fmla="*/ 4829718 h 6858000"/>
              <a:gd name="connsiteX47" fmla="*/ 873842 w 2422397"/>
              <a:gd name="connsiteY47" fmla="*/ 4828439 h 6858000"/>
              <a:gd name="connsiteX48" fmla="*/ 887779 w 2422397"/>
              <a:gd name="connsiteY48" fmla="*/ 4804655 h 6858000"/>
              <a:gd name="connsiteX49" fmla="*/ 893894 w 2422397"/>
              <a:gd name="connsiteY49" fmla="*/ 4777060 h 6858000"/>
              <a:gd name="connsiteX50" fmla="*/ 883546 w 2422397"/>
              <a:gd name="connsiteY50" fmla="*/ 4777089 h 6858000"/>
              <a:gd name="connsiteX51" fmla="*/ 883812 w 2422397"/>
              <a:gd name="connsiteY51" fmla="*/ 4774559 h 6858000"/>
              <a:gd name="connsiteX52" fmla="*/ 903401 w 2422397"/>
              <a:gd name="connsiteY52" fmla="*/ 4679442 h 6858000"/>
              <a:gd name="connsiteX53" fmla="*/ 916253 w 2422397"/>
              <a:gd name="connsiteY53" fmla="*/ 4651970 h 6858000"/>
              <a:gd name="connsiteX54" fmla="*/ 922608 w 2422397"/>
              <a:gd name="connsiteY54" fmla="*/ 4649785 h 6858000"/>
              <a:gd name="connsiteX55" fmla="*/ 924139 w 2422397"/>
              <a:gd name="connsiteY55" fmla="*/ 4631605 h 6858000"/>
              <a:gd name="connsiteX56" fmla="*/ 985938 w 2422397"/>
              <a:gd name="connsiteY56" fmla="*/ 4515358 h 6858000"/>
              <a:gd name="connsiteX57" fmla="*/ 1011638 w 2422397"/>
              <a:gd name="connsiteY57" fmla="*/ 4352312 h 6858000"/>
              <a:gd name="connsiteX58" fmla="*/ 1049579 w 2422397"/>
              <a:gd name="connsiteY58" fmla="*/ 4237953 h 6858000"/>
              <a:gd name="connsiteX59" fmla="*/ 1041314 w 2422397"/>
              <a:gd name="connsiteY59" fmla="*/ 4139706 h 6858000"/>
              <a:gd name="connsiteX60" fmla="*/ 1049328 w 2422397"/>
              <a:gd name="connsiteY60" fmla="*/ 4134671 h 6858000"/>
              <a:gd name="connsiteX61" fmla="*/ 1061133 w 2422397"/>
              <a:gd name="connsiteY61" fmla="*/ 4074160 h 6858000"/>
              <a:gd name="connsiteX62" fmla="*/ 1059121 w 2422397"/>
              <a:gd name="connsiteY62" fmla="*/ 3844497 h 6858000"/>
              <a:gd name="connsiteX63" fmla="*/ 1083386 w 2422397"/>
              <a:gd name="connsiteY63" fmla="*/ 3726730 h 6858000"/>
              <a:gd name="connsiteX64" fmla="*/ 1098990 w 2422397"/>
              <a:gd name="connsiteY64" fmla="*/ 3687782 h 6858000"/>
              <a:gd name="connsiteX65" fmla="*/ 1124701 w 2422397"/>
              <a:gd name="connsiteY65" fmla="*/ 3622348 h 6858000"/>
              <a:gd name="connsiteX66" fmla="*/ 1149917 w 2422397"/>
              <a:gd name="connsiteY66" fmla="*/ 3558025 h 6858000"/>
              <a:gd name="connsiteX67" fmla="*/ 1179877 w 2422397"/>
              <a:gd name="connsiteY67" fmla="*/ 3441984 h 6858000"/>
              <a:gd name="connsiteX68" fmla="*/ 1217096 w 2422397"/>
              <a:gd name="connsiteY68" fmla="*/ 3354156 h 6858000"/>
              <a:gd name="connsiteX69" fmla="*/ 1232811 w 2422397"/>
              <a:gd name="connsiteY69" fmla="*/ 3301153 h 6858000"/>
              <a:gd name="connsiteX70" fmla="*/ 1281985 w 2422397"/>
              <a:gd name="connsiteY70" fmla="*/ 3158933 h 6858000"/>
              <a:gd name="connsiteX71" fmla="*/ 1335997 w 2422397"/>
              <a:gd name="connsiteY71" fmla="*/ 3018423 h 6858000"/>
              <a:gd name="connsiteX72" fmla="*/ 1394864 w 2422397"/>
              <a:gd name="connsiteY72" fmla="*/ 2946152 h 6858000"/>
              <a:gd name="connsiteX73" fmla="*/ 1436360 w 2422397"/>
              <a:gd name="connsiteY73" fmla="*/ 2829469 h 6858000"/>
              <a:gd name="connsiteX74" fmla="*/ 1447242 w 2422397"/>
              <a:gd name="connsiteY74" fmla="*/ 2811546 h 6858000"/>
              <a:gd name="connsiteX75" fmla="*/ 1449881 w 2422397"/>
              <a:gd name="connsiteY75" fmla="*/ 2781535 h 6858000"/>
              <a:gd name="connsiteX76" fmla="*/ 1459218 w 2422397"/>
              <a:gd name="connsiteY76" fmla="*/ 2660724 h 6858000"/>
              <a:gd name="connsiteX77" fmla="*/ 1455455 w 2422397"/>
              <a:gd name="connsiteY77" fmla="*/ 2560980 h 6858000"/>
              <a:gd name="connsiteX78" fmla="*/ 1497362 w 2422397"/>
              <a:gd name="connsiteY78" fmla="*/ 2456303 h 6858000"/>
              <a:gd name="connsiteX79" fmla="*/ 1507343 w 2422397"/>
              <a:gd name="connsiteY79" fmla="*/ 2385923 h 6858000"/>
              <a:gd name="connsiteX80" fmla="*/ 1540772 w 2422397"/>
              <a:gd name="connsiteY80" fmla="*/ 2256097 h 6858000"/>
              <a:gd name="connsiteX81" fmla="*/ 1569381 w 2422397"/>
              <a:gd name="connsiteY81" fmla="*/ 2165158 h 6858000"/>
              <a:gd name="connsiteX82" fmla="*/ 1576109 w 2422397"/>
              <a:gd name="connsiteY82" fmla="*/ 2078660 h 6858000"/>
              <a:gd name="connsiteX83" fmla="*/ 1564751 w 2422397"/>
              <a:gd name="connsiteY83" fmla="*/ 2009574 h 6858000"/>
              <a:gd name="connsiteX84" fmla="*/ 1571917 w 2422397"/>
              <a:gd name="connsiteY84" fmla="*/ 1903700 h 6858000"/>
              <a:gd name="connsiteX85" fmla="*/ 1564944 w 2422397"/>
              <a:gd name="connsiteY85" fmla="*/ 1821321 h 6858000"/>
              <a:gd name="connsiteX86" fmla="*/ 1579022 w 2422397"/>
              <a:gd name="connsiteY86" fmla="*/ 1718757 h 6858000"/>
              <a:gd name="connsiteX87" fmla="*/ 1590196 w 2422397"/>
              <a:gd name="connsiteY87" fmla="*/ 1595914 h 6858000"/>
              <a:gd name="connsiteX88" fmla="*/ 1624363 w 2422397"/>
              <a:gd name="connsiteY88" fmla="*/ 1502483 h 6858000"/>
              <a:gd name="connsiteX89" fmla="*/ 1631539 w 2422397"/>
              <a:gd name="connsiteY89" fmla="*/ 1431520 h 6858000"/>
              <a:gd name="connsiteX90" fmla="*/ 1646296 w 2422397"/>
              <a:gd name="connsiteY90" fmla="*/ 1333057 h 6858000"/>
              <a:gd name="connsiteX91" fmla="*/ 1696091 w 2422397"/>
              <a:gd name="connsiteY91" fmla="*/ 1202078 h 6858000"/>
              <a:gd name="connsiteX92" fmla="*/ 1706993 w 2422397"/>
              <a:gd name="connsiteY92" fmla="*/ 1104797 h 6858000"/>
              <a:gd name="connsiteX93" fmla="*/ 1777273 w 2422397"/>
              <a:gd name="connsiteY93" fmla="*/ 916268 h 6858000"/>
              <a:gd name="connsiteX94" fmla="*/ 1850836 w 2422397"/>
              <a:gd name="connsiteY94" fmla="*/ 825516 h 6858000"/>
              <a:gd name="connsiteX95" fmla="*/ 1911831 w 2422397"/>
              <a:gd name="connsiteY95" fmla="*/ 696577 h 6858000"/>
              <a:gd name="connsiteX96" fmla="*/ 1942209 w 2422397"/>
              <a:gd name="connsiteY96" fmla="*/ 575807 h 6858000"/>
              <a:gd name="connsiteX97" fmla="*/ 1951374 w 2422397"/>
              <a:gd name="connsiteY97" fmla="*/ 556682 h 6858000"/>
              <a:gd name="connsiteX98" fmla="*/ 1951170 w 2422397"/>
              <a:gd name="connsiteY98" fmla="*/ 526639 h 6858000"/>
              <a:gd name="connsiteX99" fmla="*/ 1949059 w 2422397"/>
              <a:gd name="connsiteY99" fmla="*/ 405872 h 6858000"/>
              <a:gd name="connsiteX100" fmla="*/ 1954018 w 2422397"/>
              <a:gd name="connsiteY100" fmla="*/ 307622 h 6858000"/>
              <a:gd name="connsiteX101" fmla="*/ 1967790 w 2422397"/>
              <a:gd name="connsiteY101" fmla="*/ 198682 h 6858000"/>
              <a:gd name="connsiteX102" fmla="*/ 1971093 w 2422397"/>
              <a:gd name="connsiteY102" fmla="*/ 127747 h 6858000"/>
              <a:gd name="connsiteX103" fmla="*/ 1951841 w 2422397"/>
              <a:gd name="connsiteY103" fmla="*/ 4678 h 6858000"/>
              <a:gd name="connsiteX104" fmla="*/ 1953649 w 2422397"/>
              <a:gd name="connsiteY104"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68724 w 2422397"/>
              <a:gd name="connsiteY8" fmla="*/ 6547069 h 6858000"/>
              <a:gd name="connsiteX9" fmla="*/ 199197 w 2422397"/>
              <a:gd name="connsiteY9" fmla="*/ 6509743 h 6858000"/>
              <a:gd name="connsiteX10" fmla="*/ 247224 w 2422397"/>
              <a:gd name="connsiteY10" fmla="*/ 6455839 h 6858000"/>
              <a:gd name="connsiteX11" fmla="*/ 270687 w 2422397"/>
              <a:gd name="connsiteY11" fmla="*/ 6418363 h 6858000"/>
              <a:gd name="connsiteX12" fmla="*/ 339376 w 2422397"/>
              <a:gd name="connsiteY12" fmla="*/ 6322934 h 6858000"/>
              <a:gd name="connsiteX13" fmla="*/ 443949 w 2422397"/>
              <a:gd name="connsiteY13" fmla="*/ 6218313 h 6858000"/>
              <a:gd name="connsiteX14" fmla="*/ 478259 w 2422397"/>
              <a:gd name="connsiteY14" fmla="*/ 6183918 h 6858000"/>
              <a:gd name="connsiteX15" fmla="*/ 482177 w 2422397"/>
              <a:gd name="connsiteY15" fmla="*/ 6173358 h 6858000"/>
              <a:gd name="connsiteX16" fmla="*/ 482556 w 2422397"/>
              <a:gd name="connsiteY16" fmla="*/ 6173443 h 6858000"/>
              <a:gd name="connsiteX17" fmla="*/ 485673 w 2422397"/>
              <a:gd name="connsiteY17" fmla="*/ 6162875 h 6858000"/>
              <a:gd name="connsiteX18" fmla="*/ 524588 w 2422397"/>
              <a:gd name="connsiteY18" fmla="*/ 6111327 h 6858000"/>
              <a:gd name="connsiteX19" fmla="*/ 547843 w 2422397"/>
              <a:gd name="connsiteY19" fmla="*/ 6075666 h 6858000"/>
              <a:gd name="connsiteX20" fmla="*/ 562259 w 2422397"/>
              <a:gd name="connsiteY20" fmla="*/ 6054865 h 6858000"/>
              <a:gd name="connsiteX21" fmla="*/ 571463 w 2422397"/>
              <a:gd name="connsiteY21" fmla="*/ 6045606 h 6858000"/>
              <a:gd name="connsiteX22" fmla="*/ 584071 w 2422397"/>
              <a:gd name="connsiteY22" fmla="*/ 5992286 h 6858000"/>
              <a:gd name="connsiteX23" fmla="*/ 587812 w 2422397"/>
              <a:gd name="connsiteY23" fmla="*/ 5987907 h 6858000"/>
              <a:gd name="connsiteX24" fmla="*/ 592115 w 2422397"/>
              <a:gd name="connsiteY24" fmla="*/ 5949187 h 6858000"/>
              <a:gd name="connsiteX25" fmla="*/ 595889 w 2422397"/>
              <a:gd name="connsiteY25" fmla="*/ 5931081 h 6858000"/>
              <a:gd name="connsiteX26" fmla="*/ 593758 w 2422397"/>
              <a:gd name="connsiteY26" fmla="*/ 5922047 h 6858000"/>
              <a:gd name="connsiteX27" fmla="*/ 600949 w 2422397"/>
              <a:gd name="connsiteY27" fmla="*/ 5897316 h 6858000"/>
              <a:gd name="connsiteX28" fmla="*/ 602981 w 2422397"/>
              <a:gd name="connsiteY28" fmla="*/ 5895955 h 6858000"/>
              <a:gd name="connsiteX29" fmla="*/ 604430 w 2422397"/>
              <a:gd name="connsiteY29" fmla="*/ 5870052 h 6858000"/>
              <a:gd name="connsiteX30" fmla="*/ 631983 w 2422397"/>
              <a:gd name="connsiteY30" fmla="*/ 5814475 h 6858000"/>
              <a:gd name="connsiteX31" fmla="*/ 699739 w 2422397"/>
              <a:gd name="connsiteY31" fmla="*/ 5516509 h 6858000"/>
              <a:gd name="connsiteX32" fmla="*/ 723657 w 2422397"/>
              <a:gd name="connsiteY32" fmla="*/ 5356170 h 6858000"/>
              <a:gd name="connsiteX33" fmla="*/ 723661 w 2422397"/>
              <a:gd name="connsiteY33" fmla="*/ 5356076 h 6858000"/>
              <a:gd name="connsiteX34" fmla="*/ 725358 w 2422397"/>
              <a:gd name="connsiteY34" fmla="*/ 5309193 h 6858000"/>
              <a:gd name="connsiteX35" fmla="*/ 726926 w 2422397"/>
              <a:gd name="connsiteY35" fmla="*/ 5311182 h 6858000"/>
              <a:gd name="connsiteX36" fmla="*/ 727761 w 2422397"/>
              <a:gd name="connsiteY36" fmla="*/ 5304702 h 6858000"/>
              <a:gd name="connsiteX37" fmla="*/ 732974 w 2422397"/>
              <a:gd name="connsiteY37" fmla="*/ 5303522 h 6858000"/>
              <a:gd name="connsiteX38" fmla="*/ 762873 w 2422397"/>
              <a:gd name="connsiteY38" fmla="*/ 5269094 h 6858000"/>
              <a:gd name="connsiteX39" fmla="*/ 784867 w 2422397"/>
              <a:gd name="connsiteY39" fmla="*/ 5235785 h 6858000"/>
              <a:gd name="connsiteX40" fmla="*/ 796271 w 2422397"/>
              <a:gd name="connsiteY40" fmla="*/ 5175473 h 6858000"/>
              <a:gd name="connsiteX41" fmla="*/ 821529 w 2422397"/>
              <a:gd name="connsiteY41" fmla="*/ 5012929 h 6858000"/>
              <a:gd name="connsiteX42" fmla="*/ 846340 w 2422397"/>
              <a:gd name="connsiteY42" fmla="*/ 4944976 h 6858000"/>
              <a:gd name="connsiteX43" fmla="*/ 840157 w 2422397"/>
              <a:gd name="connsiteY43" fmla="*/ 4872869 h 6858000"/>
              <a:gd name="connsiteX44" fmla="*/ 855718 w 2422397"/>
              <a:gd name="connsiteY44" fmla="*/ 4850916 h 6858000"/>
              <a:gd name="connsiteX45" fmla="*/ 858709 w 2422397"/>
              <a:gd name="connsiteY45" fmla="*/ 4847264 h 6858000"/>
              <a:gd name="connsiteX46" fmla="*/ 863990 w 2422397"/>
              <a:gd name="connsiteY46" fmla="*/ 4829718 h 6858000"/>
              <a:gd name="connsiteX47" fmla="*/ 873842 w 2422397"/>
              <a:gd name="connsiteY47" fmla="*/ 4828439 h 6858000"/>
              <a:gd name="connsiteX48" fmla="*/ 887779 w 2422397"/>
              <a:gd name="connsiteY48" fmla="*/ 4804655 h 6858000"/>
              <a:gd name="connsiteX49" fmla="*/ 893894 w 2422397"/>
              <a:gd name="connsiteY49" fmla="*/ 4777060 h 6858000"/>
              <a:gd name="connsiteX50" fmla="*/ 883546 w 2422397"/>
              <a:gd name="connsiteY50" fmla="*/ 4777089 h 6858000"/>
              <a:gd name="connsiteX51" fmla="*/ 883812 w 2422397"/>
              <a:gd name="connsiteY51" fmla="*/ 4774559 h 6858000"/>
              <a:gd name="connsiteX52" fmla="*/ 903401 w 2422397"/>
              <a:gd name="connsiteY52" fmla="*/ 4679442 h 6858000"/>
              <a:gd name="connsiteX53" fmla="*/ 916253 w 2422397"/>
              <a:gd name="connsiteY53" fmla="*/ 4651970 h 6858000"/>
              <a:gd name="connsiteX54" fmla="*/ 922608 w 2422397"/>
              <a:gd name="connsiteY54" fmla="*/ 4649785 h 6858000"/>
              <a:gd name="connsiteX55" fmla="*/ 924139 w 2422397"/>
              <a:gd name="connsiteY55" fmla="*/ 4631605 h 6858000"/>
              <a:gd name="connsiteX56" fmla="*/ 985938 w 2422397"/>
              <a:gd name="connsiteY56" fmla="*/ 4515358 h 6858000"/>
              <a:gd name="connsiteX57" fmla="*/ 1011638 w 2422397"/>
              <a:gd name="connsiteY57" fmla="*/ 4352312 h 6858000"/>
              <a:gd name="connsiteX58" fmla="*/ 1049579 w 2422397"/>
              <a:gd name="connsiteY58" fmla="*/ 4237953 h 6858000"/>
              <a:gd name="connsiteX59" fmla="*/ 1041314 w 2422397"/>
              <a:gd name="connsiteY59" fmla="*/ 4139706 h 6858000"/>
              <a:gd name="connsiteX60" fmla="*/ 1049328 w 2422397"/>
              <a:gd name="connsiteY60" fmla="*/ 4134671 h 6858000"/>
              <a:gd name="connsiteX61" fmla="*/ 1061133 w 2422397"/>
              <a:gd name="connsiteY61" fmla="*/ 4074160 h 6858000"/>
              <a:gd name="connsiteX62" fmla="*/ 1059121 w 2422397"/>
              <a:gd name="connsiteY62" fmla="*/ 3844497 h 6858000"/>
              <a:gd name="connsiteX63" fmla="*/ 1083386 w 2422397"/>
              <a:gd name="connsiteY63" fmla="*/ 3726730 h 6858000"/>
              <a:gd name="connsiteX64" fmla="*/ 1098990 w 2422397"/>
              <a:gd name="connsiteY64" fmla="*/ 3687782 h 6858000"/>
              <a:gd name="connsiteX65" fmla="*/ 1124701 w 2422397"/>
              <a:gd name="connsiteY65" fmla="*/ 3622348 h 6858000"/>
              <a:gd name="connsiteX66" fmla="*/ 1179877 w 2422397"/>
              <a:gd name="connsiteY66" fmla="*/ 3441984 h 6858000"/>
              <a:gd name="connsiteX67" fmla="*/ 1217096 w 2422397"/>
              <a:gd name="connsiteY67" fmla="*/ 3354156 h 6858000"/>
              <a:gd name="connsiteX68" fmla="*/ 1232811 w 2422397"/>
              <a:gd name="connsiteY68" fmla="*/ 3301153 h 6858000"/>
              <a:gd name="connsiteX69" fmla="*/ 1281985 w 2422397"/>
              <a:gd name="connsiteY69" fmla="*/ 3158933 h 6858000"/>
              <a:gd name="connsiteX70" fmla="*/ 1335997 w 2422397"/>
              <a:gd name="connsiteY70" fmla="*/ 3018423 h 6858000"/>
              <a:gd name="connsiteX71" fmla="*/ 1394864 w 2422397"/>
              <a:gd name="connsiteY71" fmla="*/ 2946152 h 6858000"/>
              <a:gd name="connsiteX72" fmla="*/ 1436360 w 2422397"/>
              <a:gd name="connsiteY72" fmla="*/ 2829469 h 6858000"/>
              <a:gd name="connsiteX73" fmla="*/ 1447242 w 2422397"/>
              <a:gd name="connsiteY73" fmla="*/ 2811546 h 6858000"/>
              <a:gd name="connsiteX74" fmla="*/ 1449881 w 2422397"/>
              <a:gd name="connsiteY74" fmla="*/ 2781535 h 6858000"/>
              <a:gd name="connsiteX75" fmla="*/ 1459218 w 2422397"/>
              <a:gd name="connsiteY75" fmla="*/ 2660724 h 6858000"/>
              <a:gd name="connsiteX76" fmla="*/ 1455455 w 2422397"/>
              <a:gd name="connsiteY76" fmla="*/ 2560980 h 6858000"/>
              <a:gd name="connsiteX77" fmla="*/ 1497362 w 2422397"/>
              <a:gd name="connsiteY77" fmla="*/ 2456303 h 6858000"/>
              <a:gd name="connsiteX78" fmla="*/ 1507343 w 2422397"/>
              <a:gd name="connsiteY78" fmla="*/ 2385923 h 6858000"/>
              <a:gd name="connsiteX79" fmla="*/ 1540772 w 2422397"/>
              <a:gd name="connsiteY79" fmla="*/ 2256097 h 6858000"/>
              <a:gd name="connsiteX80" fmla="*/ 1569381 w 2422397"/>
              <a:gd name="connsiteY80" fmla="*/ 2165158 h 6858000"/>
              <a:gd name="connsiteX81" fmla="*/ 1576109 w 2422397"/>
              <a:gd name="connsiteY81" fmla="*/ 2078660 h 6858000"/>
              <a:gd name="connsiteX82" fmla="*/ 1564751 w 2422397"/>
              <a:gd name="connsiteY82" fmla="*/ 2009574 h 6858000"/>
              <a:gd name="connsiteX83" fmla="*/ 1571917 w 2422397"/>
              <a:gd name="connsiteY83" fmla="*/ 1903700 h 6858000"/>
              <a:gd name="connsiteX84" fmla="*/ 1564944 w 2422397"/>
              <a:gd name="connsiteY84" fmla="*/ 1821321 h 6858000"/>
              <a:gd name="connsiteX85" fmla="*/ 1579022 w 2422397"/>
              <a:gd name="connsiteY85" fmla="*/ 1718757 h 6858000"/>
              <a:gd name="connsiteX86" fmla="*/ 1590196 w 2422397"/>
              <a:gd name="connsiteY86" fmla="*/ 1595914 h 6858000"/>
              <a:gd name="connsiteX87" fmla="*/ 1624363 w 2422397"/>
              <a:gd name="connsiteY87" fmla="*/ 1502483 h 6858000"/>
              <a:gd name="connsiteX88" fmla="*/ 1631539 w 2422397"/>
              <a:gd name="connsiteY88" fmla="*/ 1431520 h 6858000"/>
              <a:gd name="connsiteX89" fmla="*/ 1646296 w 2422397"/>
              <a:gd name="connsiteY89" fmla="*/ 1333057 h 6858000"/>
              <a:gd name="connsiteX90" fmla="*/ 1696091 w 2422397"/>
              <a:gd name="connsiteY90" fmla="*/ 1202078 h 6858000"/>
              <a:gd name="connsiteX91" fmla="*/ 1706993 w 2422397"/>
              <a:gd name="connsiteY91" fmla="*/ 1104797 h 6858000"/>
              <a:gd name="connsiteX92" fmla="*/ 1777273 w 2422397"/>
              <a:gd name="connsiteY92" fmla="*/ 916268 h 6858000"/>
              <a:gd name="connsiteX93" fmla="*/ 1850836 w 2422397"/>
              <a:gd name="connsiteY93" fmla="*/ 825516 h 6858000"/>
              <a:gd name="connsiteX94" fmla="*/ 1911831 w 2422397"/>
              <a:gd name="connsiteY94" fmla="*/ 696577 h 6858000"/>
              <a:gd name="connsiteX95" fmla="*/ 1942209 w 2422397"/>
              <a:gd name="connsiteY95" fmla="*/ 575807 h 6858000"/>
              <a:gd name="connsiteX96" fmla="*/ 1951374 w 2422397"/>
              <a:gd name="connsiteY96" fmla="*/ 556682 h 6858000"/>
              <a:gd name="connsiteX97" fmla="*/ 1951170 w 2422397"/>
              <a:gd name="connsiteY97" fmla="*/ 526639 h 6858000"/>
              <a:gd name="connsiteX98" fmla="*/ 1949059 w 2422397"/>
              <a:gd name="connsiteY98" fmla="*/ 405872 h 6858000"/>
              <a:gd name="connsiteX99" fmla="*/ 1954018 w 2422397"/>
              <a:gd name="connsiteY99" fmla="*/ 307622 h 6858000"/>
              <a:gd name="connsiteX100" fmla="*/ 1967790 w 2422397"/>
              <a:gd name="connsiteY100" fmla="*/ 198682 h 6858000"/>
              <a:gd name="connsiteX101" fmla="*/ 1971093 w 2422397"/>
              <a:gd name="connsiteY101" fmla="*/ 127747 h 6858000"/>
              <a:gd name="connsiteX102" fmla="*/ 1951841 w 2422397"/>
              <a:gd name="connsiteY102" fmla="*/ 4678 h 6858000"/>
              <a:gd name="connsiteX103" fmla="*/ 1953649 w 2422397"/>
              <a:gd name="connsiteY103"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68724 w 2422397"/>
              <a:gd name="connsiteY8" fmla="*/ 6547069 h 6858000"/>
              <a:gd name="connsiteX9" fmla="*/ 199197 w 2422397"/>
              <a:gd name="connsiteY9" fmla="*/ 6509743 h 6858000"/>
              <a:gd name="connsiteX10" fmla="*/ 247224 w 2422397"/>
              <a:gd name="connsiteY10" fmla="*/ 6455839 h 6858000"/>
              <a:gd name="connsiteX11" fmla="*/ 270687 w 2422397"/>
              <a:gd name="connsiteY11" fmla="*/ 6418363 h 6858000"/>
              <a:gd name="connsiteX12" fmla="*/ 339376 w 2422397"/>
              <a:gd name="connsiteY12" fmla="*/ 6322934 h 6858000"/>
              <a:gd name="connsiteX13" fmla="*/ 443949 w 2422397"/>
              <a:gd name="connsiteY13" fmla="*/ 6218313 h 6858000"/>
              <a:gd name="connsiteX14" fmla="*/ 478259 w 2422397"/>
              <a:gd name="connsiteY14" fmla="*/ 6183918 h 6858000"/>
              <a:gd name="connsiteX15" fmla="*/ 482177 w 2422397"/>
              <a:gd name="connsiteY15" fmla="*/ 6173358 h 6858000"/>
              <a:gd name="connsiteX16" fmla="*/ 482556 w 2422397"/>
              <a:gd name="connsiteY16" fmla="*/ 6173443 h 6858000"/>
              <a:gd name="connsiteX17" fmla="*/ 485673 w 2422397"/>
              <a:gd name="connsiteY17" fmla="*/ 6162875 h 6858000"/>
              <a:gd name="connsiteX18" fmla="*/ 524588 w 2422397"/>
              <a:gd name="connsiteY18" fmla="*/ 6111327 h 6858000"/>
              <a:gd name="connsiteX19" fmla="*/ 547843 w 2422397"/>
              <a:gd name="connsiteY19" fmla="*/ 6075666 h 6858000"/>
              <a:gd name="connsiteX20" fmla="*/ 562259 w 2422397"/>
              <a:gd name="connsiteY20" fmla="*/ 6054865 h 6858000"/>
              <a:gd name="connsiteX21" fmla="*/ 571463 w 2422397"/>
              <a:gd name="connsiteY21" fmla="*/ 6045606 h 6858000"/>
              <a:gd name="connsiteX22" fmla="*/ 584071 w 2422397"/>
              <a:gd name="connsiteY22" fmla="*/ 5992286 h 6858000"/>
              <a:gd name="connsiteX23" fmla="*/ 587812 w 2422397"/>
              <a:gd name="connsiteY23" fmla="*/ 5987907 h 6858000"/>
              <a:gd name="connsiteX24" fmla="*/ 592115 w 2422397"/>
              <a:gd name="connsiteY24" fmla="*/ 5949187 h 6858000"/>
              <a:gd name="connsiteX25" fmla="*/ 595889 w 2422397"/>
              <a:gd name="connsiteY25" fmla="*/ 5931081 h 6858000"/>
              <a:gd name="connsiteX26" fmla="*/ 593758 w 2422397"/>
              <a:gd name="connsiteY26" fmla="*/ 5922047 h 6858000"/>
              <a:gd name="connsiteX27" fmla="*/ 600949 w 2422397"/>
              <a:gd name="connsiteY27" fmla="*/ 5897316 h 6858000"/>
              <a:gd name="connsiteX28" fmla="*/ 602981 w 2422397"/>
              <a:gd name="connsiteY28" fmla="*/ 5895955 h 6858000"/>
              <a:gd name="connsiteX29" fmla="*/ 604430 w 2422397"/>
              <a:gd name="connsiteY29" fmla="*/ 5870052 h 6858000"/>
              <a:gd name="connsiteX30" fmla="*/ 631983 w 2422397"/>
              <a:gd name="connsiteY30" fmla="*/ 5814475 h 6858000"/>
              <a:gd name="connsiteX31" fmla="*/ 699739 w 2422397"/>
              <a:gd name="connsiteY31" fmla="*/ 5516509 h 6858000"/>
              <a:gd name="connsiteX32" fmla="*/ 723657 w 2422397"/>
              <a:gd name="connsiteY32" fmla="*/ 5356170 h 6858000"/>
              <a:gd name="connsiteX33" fmla="*/ 723661 w 2422397"/>
              <a:gd name="connsiteY33" fmla="*/ 5356076 h 6858000"/>
              <a:gd name="connsiteX34" fmla="*/ 725358 w 2422397"/>
              <a:gd name="connsiteY34" fmla="*/ 5309193 h 6858000"/>
              <a:gd name="connsiteX35" fmla="*/ 726926 w 2422397"/>
              <a:gd name="connsiteY35" fmla="*/ 5311182 h 6858000"/>
              <a:gd name="connsiteX36" fmla="*/ 727761 w 2422397"/>
              <a:gd name="connsiteY36" fmla="*/ 5304702 h 6858000"/>
              <a:gd name="connsiteX37" fmla="*/ 732974 w 2422397"/>
              <a:gd name="connsiteY37" fmla="*/ 5303522 h 6858000"/>
              <a:gd name="connsiteX38" fmla="*/ 762873 w 2422397"/>
              <a:gd name="connsiteY38" fmla="*/ 5269094 h 6858000"/>
              <a:gd name="connsiteX39" fmla="*/ 784867 w 2422397"/>
              <a:gd name="connsiteY39" fmla="*/ 5235785 h 6858000"/>
              <a:gd name="connsiteX40" fmla="*/ 796271 w 2422397"/>
              <a:gd name="connsiteY40" fmla="*/ 5175473 h 6858000"/>
              <a:gd name="connsiteX41" fmla="*/ 821529 w 2422397"/>
              <a:gd name="connsiteY41" fmla="*/ 5012929 h 6858000"/>
              <a:gd name="connsiteX42" fmla="*/ 846340 w 2422397"/>
              <a:gd name="connsiteY42" fmla="*/ 4944976 h 6858000"/>
              <a:gd name="connsiteX43" fmla="*/ 840157 w 2422397"/>
              <a:gd name="connsiteY43" fmla="*/ 4872869 h 6858000"/>
              <a:gd name="connsiteX44" fmla="*/ 855718 w 2422397"/>
              <a:gd name="connsiteY44" fmla="*/ 4850916 h 6858000"/>
              <a:gd name="connsiteX45" fmla="*/ 858709 w 2422397"/>
              <a:gd name="connsiteY45" fmla="*/ 4847264 h 6858000"/>
              <a:gd name="connsiteX46" fmla="*/ 863990 w 2422397"/>
              <a:gd name="connsiteY46" fmla="*/ 4829718 h 6858000"/>
              <a:gd name="connsiteX47" fmla="*/ 873842 w 2422397"/>
              <a:gd name="connsiteY47" fmla="*/ 4828439 h 6858000"/>
              <a:gd name="connsiteX48" fmla="*/ 887779 w 2422397"/>
              <a:gd name="connsiteY48" fmla="*/ 4804655 h 6858000"/>
              <a:gd name="connsiteX49" fmla="*/ 893894 w 2422397"/>
              <a:gd name="connsiteY49" fmla="*/ 4777060 h 6858000"/>
              <a:gd name="connsiteX50" fmla="*/ 883546 w 2422397"/>
              <a:gd name="connsiteY50" fmla="*/ 4777089 h 6858000"/>
              <a:gd name="connsiteX51" fmla="*/ 883812 w 2422397"/>
              <a:gd name="connsiteY51" fmla="*/ 4774559 h 6858000"/>
              <a:gd name="connsiteX52" fmla="*/ 903401 w 2422397"/>
              <a:gd name="connsiteY52" fmla="*/ 4679442 h 6858000"/>
              <a:gd name="connsiteX53" fmla="*/ 916253 w 2422397"/>
              <a:gd name="connsiteY53" fmla="*/ 4651970 h 6858000"/>
              <a:gd name="connsiteX54" fmla="*/ 922608 w 2422397"/>
              <a:gd name="connsiteY54" fmla="*/ 4649785 h 6858000"/>
              <a:gd name="connsiteX55" fmla="*/ 924139 w 2422397"/>
              <a:gd name="connsiteY55" fmla="*/ 4631605 h 6858000"/>
              <a:gd name="connsiteX56" fmla="*/ 985938 w 2422397"/>
              <a:gd name="connsiteY56" fmla="*/ 4515358 h 6858000"/>
              <a:gd name="connsiteX57" fmla="*/ 1011638 w 2422397"/>
              <a:gd name="connsiteY57" fmla="*/ 4352312 h 6858000"/>
              <a:gd name="connsiteX58" fmla="*/ 1049579 w 2422397"/>
              <a:gd name="connsiteY58" fmla="*/ 4237953 h 6858000"/>
              <a:gd name="connsiteX59" fmla="*/ 1041314 w 2422397"/>
              <a:gd name="connsiteY59" fmla="*/ 4139706 h 6858000"/>
              <a:gd name="connsiteX60" fmla="*/ 1049328 w 2422397"/>
              <a:gd name="connsiteY60" fmla="*/ 4134671 h 6858000"/>
              <a:gd name="connsiteX61" fmla="*/ 1061133 w 2422397"/>
              <a:gd name="connsiteY61" fmla="*/ 4074160 h 6858000"/>
              <a:gd name="connsiteX62" fmla="*/ 1059121 w 2422397"/>
              <a:gd name="connsiteY62" fmla="*/ 3844497 h 6858000"/>
              <a:gd name="connsiteX63" fmla="*/ 1083386 w 2422397"/>
              <a:gd name="connsiteY63" fmla="*/ 3726730 h 6858000"/>
              <a:gd name="connsiteX64" fmla="*/ 1098990 w 2422397"/>
              <a:gd name="connsiteY64" fmla="*/ 3687782 h 6858000"/>
              <a:gd name="connsiteX65" fmla="*/ 1147140 w 2422397"/>
              <a:gd name="connsiteY65" fmla="*/ 3543810 h 6858000"/>
              <a:gd name="connsiteX66" fmla="*/ 1179877 w 2422397"/>
              <a:gd name="connsiteY66" fmla="*/ 3441984 h 6858000"/>
              <a:gd name="connsiteX67" fmla="*/ 1217096 w 2422397"/>
              <a:gd name="connsiteY67" fmla="*/ 3354156 h 6858000"/>
              <a:gd name="connsiteX68" fmla="*/ 1232811 w 2422397"/>
              <a:gd name="connsiteY68" fmla="*/ 3301153 h 6858000"/>
              <a:gd name="connsiteX69" fmla="*/ 1281985 w 2422397"/>
              <a:gd name="connsiteY69" fmla="*/ 3158933 h 6858000"/>
              <a:gd name="connsiteX70" fmla="*/ 1335997 w 2422397"/>
              <a:gd name="connsiteY70" fmla="*/ 3018423 h 6858000"/>
              <a:gd name="connsiteX71" fmla="*/ 1394864 w 2422397"/>
              <a:gd name="connsiteY71" fmla="*/ 2946152 h 6858000"/>
              <a:gd name="connsiteX72" fmla="*/ 1436360 w 2422397"/>
              <a:gd name="connsiteY72" fmla="*/ 2829469 h 6858000"/>
              <a:gd name="connsiteX73" fmla="*/ 1447242 w 2422397"/>
              <a:gd name="connsiteY73" fmla="*/ 2811546 h 6858000"/>
              <a:gd name="connsiteX74" fmla="*/ 1449881 w 2422397"/>
              <a:gd name="connsiteY74" fmla="*/ 2781535 h 6858000"/>
              <a:gd name="connsiteX75" fmla="*/ 1459218 w 2422397"/>
              <a:gd name="connsiteY75" fmla="*/ 2660724 h 6858000"/>
              <a:gd name="connsiteX76" fmla="*/ 1455455 w 2422397"/>
              <a:gd name="connsiteY76" fmla="*/ 2560980 h 6858000"/>
              <a:gd name="connsiteX77" fmla="*/ 1497362 w 2422397"/>
              <a:gd name="connsiteY77" fmla="*/ 2456303 h 6858000"/>
              <a:gd name="connsiteX78" fmla="*/ 1507343 w 2422397"/>
              <a:gd name="connsiteY78" fmla="*/ 2385923 h 6858000"/>
              <a:gd name="connsiteX79" fmla="*/ 1540772 w 2422397"/>
              <a:gd name="connsiteY79" fmla="*/ 2256097 h 6858000"/>
              <a:gd name="connsiteX80" fmla="*/ 1569381 w 2422397"/>
              <a:gd name="connsiteY80" fmla="*/ 2165158 h 6858000"/>
              <a:gd name="connsiteX81" fmla="*/ 1576109 w 2422397"/>
              <a:gd name="connsiteY81" fmla="*/ 2078660 h 6858000"/>
              <a:gd name="connsiteX82" fmla="*/ 1564751 w 2422397"/>
              <a:gd name="connsiteY82" fmla="*/ 2009574 h 6858000"/>
              <a:gd name="connsiteX83" fmla="*/ 1571917 w 2422397"/>
              <a:gd name="connsiteY83" fmla="*/ 1903700 h 6858000"/>
              <a:gd name="connsiteX84" fmla="*/ 1564944 w 2422397"/>
              <a:gd name="connsiteY84" fmla="*/ 1821321 h 6858000"/>
              <a:gd name="connsiteX85" fmla="*/ 1579022 w 2422397"/>
              <a:gd name="connsiteY85" fmla="*/ 1718757 h 6858000"/>
              <a:gd name="connsiteX86" fmla="*/ 1590196 w 2422397"/>
              <a:gd name="connsiteY86" fmla="*/ 1595914 h 6858000"/>
              <a:gd name="connsiteX87" fmla="*/ 1624363 w 2422397"/>
              <a:gd name="connsiteY87" fmla="*/ 1502483 h 6858000"/>
              <a:gd name="connsiteX88" fmla="*/ 1631539 w 2422397"/>
              <a:gd name="connsiteY88" fmla="*/ 1431520 h 6858000"/>
              <a:gd name="connsiteX89" fmla="*/ 1646296 w 2422397"/>
              <a:gd name="connsiteY89" fmla="*/ 1333057 h 6858000"/>
              <a:gd name="connsiteX90" fmla="*/ 1696091 w 2422397"/>
              <a:gd name="connsiteY90" fmla="*/ 1202078 h 6858000"/>
              <a:gd name="connsiteX91" fmla="*/ 1706993 w 2422397"/>
              <a:gd name="connsiteY91" fmla="*/ 1104797 h 6858000"/>
              <a:gd name="connsiteX92" fmla="*/ 1777273 w 2422397"/>
              <a:gd name="connsiteY92" fmla="*/ 916268 h 6858000"/>
              <a:gd name="connsiteX93" fmla="*/ 1850836 w 2422397"/>
              <a:gd name="connsiteY93" fmla="*/ 825516 h 6858000"/>
              <a:gd name="connsiteX94" fmla="*/ 1911831 w 2422397"/>
              <a:gd name="connsiteY94" fmla="*/ 696577 h 6858000"/>
              <a:gd name="connsiteX95" fmla="*/ 1942209 w 2422397"/>
              <a:gd name="connsiteY95" fmla="*/ 575807 h 6858000"/>
              <a:gd name="connsiteX96" fmla="*/ 1951374 w 2422397"/>
              <a:gd name="connsiteY96" fmla="*/ 556682 h 6858000"/>
              <a:gd name="connsiteX97" fmla="*/ 1951170 w 2422397"/>
              <a:gd name="connsiteY97" fmla="*/ 526639 h 6858000"/>
              <a:gd name="connsiteX98" fmla="*/ 1949059 w 2422397"/>
              <a:gd name="connsiteY98" fmla="*/ 405872 h 6858000"/>
              <a:gd name="connsiteX99" fmla="*/ 1954018 w 2422397"/>
              <a:gd name="connsiteY99" fmla="*/ 307622 h 6858000"/>
              <a:gd name="connsiteX100" fmla="*/ 1967790 w 2422397"/>
              <a:gd name="connsiteY100" fmla="*/ 198682 h 6858000"/>
              <a:gd name="connsiteX101" fmla="*/ 1971093 w 2422397"/>
              <a:gd name="connsiteY101" fmla="*/ 127747 h 6858000"/>
              <a:gd name="connsiteX102" fmla="*/ 1951841 w 2422397"/>
              <a:gd name="connsiteY102" fmla="*/ 4678 h 6858000"/>
              <a:gd name="connsiteX103" fmla="*/ 1953649 w 2422397"/>
              <a:gd name="connsiteY103"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68724 w 2422397"/>
              <a:gd name="connsiteY8" fmla="*/ 6547069 h 6858000"/>
              <a:gd name="connsiteX9" fmla="*/ 199197 w 2422397"/>
              <a:gd name="connsiteY9" fmla="*/ 6509743 h 6858000"/>
              <a:gd name="connsiteX10" fmla="*/ 247224 w 2422397"/>
              <a:gd name="connsiteY10" fmla="*/ 6455839 h 6858000"/>
              <a:gd name="connsiteX11" fmla="*/ 270687 w 2422397"/>
              <a:gd name="connsiteY11" fmla="*/ 6418363 h 6858000"/>
              <a:gd name="connsiteX12" fmla="*/ 339376 w 2422397"/>
              <a:gd name="connsiteY12" fmla="*/ 6322934 h 6858000"/>
              <a:gd name="connsiteX13" fmla="*/ 443949 w 2422397"/>
              <a:gd name="connsiteY13" fmla="*/ 6218313 h 6858000"/>
              <a:gd name="connsiteX14" fmla="*/ 478259 w 2422397"/>
              <a:gd name="connsiteY14" fmla="*/ 6183918 h 6858000"/>
              <a:gd name="connsiteX15" fmla="*/ 482177 w 2422397"/>
              <a:gd name="connsiteY15" fmla="*/ 6173358 h 6858000"/>
              <a:gd name="connsiteX16" fmla="*/ 482556 w 2422397"/>
              <a:gd name="connsiteY16" fmla="*/ 6173443 h 6858000"/>
              <a:gd name="connsiteX17" fmla="*/ 485673 w 2422397"/>
              <a:gd name="connsiteY17" fmla="*/ 6162875 h 6858000"/>
              <a:gd name="connsiteX18" fmla="*/ 524588 w 2422397"/>
              <a:gd name="connsiteY18" fmla="*/ 6111327 h 6858000"/>
              <a:gd name="connsiteX19" fmla="*/ 547843 w 2422397"/>
              <a:gd name="connsiteY19" fmla="*/ 6075666 h 6858000"/>
              <a:gd name="connsiteX20" fmla="*/ 562259 w 2422397"/>
              <a:gd name="connsiteY20" fmla="*/ 6054865 h 6858000"/>
              <a:gd name="connsiteX21" fmla="*/ 571463 w 2422397"/>
              <a:gd name="connsiteY21" fmla="*/ 6045606 h 6858000"/>
              <a:gd name="connsiteX22" fmla="*/ 584071 w 2422397"/>
              <a:gd name="connsiteY22" fmla="*/ 5992286 h 6858000"/>
              <a:gd name="connsiteX23" fmla="*/ 587812 w 2422397"/>
              <a:gd name="connsiteY23" fmla="*/ 5987907 h 6858000"/>
              <a:gd name="connsiteX24" fmla="*/ 592115 w 2422397"/>
              <a:gd name="connsiteY24" fmla="*/ 5949187 h 6858000"/>
              <a:gd name="connsiteX25" fmla="*/ 595889 w 2422397"/>
              <a:gd name="connsiteY25" fmla="*/ 5931081 h 6858000"/>
              <a:gd name="connsiteX26" fmla="*/ 593758 w 2422397"/>
              <a:gd name="connsiteY26" fmla="*/ 5922047 h 6858000"/>
              <a:gd name="connsiteX27" fmla="*/ 600949 w 2422397"/>
              <a:gd name="connsiteY27" fmla="*/ 5897316 h 6858000"/>
              <a:gd name="connsiteX28" fmla="*/ 602981 w 2422397"/>
              <a:gd name="connsiteY28" fmla="*/ 5895955 h 6858000"/>
              <a:gd name="connsiteX29" fmla="*/ 604430 w 2422397"/>
              <a:gd name="connsiteY29" fmla="*/ 5870052 h 6858000"/>
              <a:gd name="connsiteX30" fmla="*/ 631983 w 2422397"/>
              <a:gd name="connsiteY30" fmla="*/ 5814475 h 6858000"/>
              <a:gd name="connsiteX31" fmla="*/ 699739 w 2422397"/>
              <a:gd name="connsiteY31" fmla="*/ 5516509 h 6858000"/>
              <a:gd name="connsiteX32" fmla="*/ 723657 w 2422397"/>
              <a:gd name="connsiteY32" fmla="*/ 5356170 h 6858000"/>
              <a:gd name="connsiteX33" fmla="*/ 723661 w 2422397"/>
              <a:gd name="connsiteY33" fmla="*/ 5356076 h 6858000"/>
              <a:gd name="connsiteX34" fmla="*/ 725358 w 2422397"/>
              <a:gd name="connsiteY34" fmla="*/ 5309193 h 6858000"/>
              <a:gd name="connsiteX35" fmla="*/ 726926 w 2422397"/>
              <a:gd name="connsiteY35" fmla="*/ 5311182 h 6858000"/>
              <a:gd name="connsiteX36" fmla="*/ 727761 w 2422397"/>
              <a:gd name="connsiteY36" fmla="*/ 5304702 h 6858000"/>
              <a:gd name="connsiteX37" fmla="*/ 732974 w 2422397"/>
              <a:gd name="connsiteY37" fmla="*/ 5303522 h 6858000"/>
              <a:gd name="connsiteX38" fmla="*/ 762873 w 2422397"/>
              <a:gd name="connsiteY38" fmla="*/ 5269094 h 6858000"/>
              <a:gd name="connsiteX39" fmla="*/ 784867 w 2422397"/>
              <a:gd name="connsiteY39" fmla="*/ 5235785 h 6858000"/>
              <a:gd name="connsiteX40" fmla="*/ 796271 w 2422397"/>
              <a:gd name="connsiteY40" fmla="*/ 5175473 h 6858000"/>
              <a:gd name="connsiteX41" fmla="*/ 821529 w 2422397"/>
              <a:gd name="connsiteY41" fmla="*/ 5012929 h 6858000"/>
              <a:gd name="connsiteX42" fmla="*/ 846340 w 2422397"/>
              <a:gd name="connsiteY42" fmla="*/ 4944976 h 6858000"/>
              <a:gd name="connsiteX43" fmla="*/ 840157 w 2422397"/>
              <a:gd name="connsiteY43" fmla="*/ 4872869 h 6858000"/>
              <a:gd name="connsiteX44" fmla="*/ 855718 w 2422397"/>
              <a:gd name="connsiteY44" fmla="*/ 4850916 h 6858000"/>
              <a:gd name="connsiteX45" fmla="*/ 858709 w 2422397"/>
              <a:gd name="connsiteY45" fmla="*/ 4847264 h 6858000"/>
              <a:gd name="connsiteX46" fmla="*/ 863990 w 2422397"/>
              <a:gd name="connsiteY46" fmla="*/ 4829718 h 6858000"/>
              <a:gd name="connsiteX47" fmla="*/ 873842 w 2422397"/>
              <a:gd name="connsiteY47" fmla="*/ 4828439 h 6858000"/>
              <a:gd name="connsiteX48" fmla="*/ 887779 w 2422397"/>
              <a:gd name="connsiteY48" fmla="*/ 4804655 h 6858000"/>
              <a:gd name="connsiteX49" fmla="*/ 893894 w 2422397"/>
              <a:gd name="connsiteY49" fmla="*/ 4777060 h 6858000"/>
              <a:gd name="connsiteX50" fmla="*/ 883546 w 2422397"/>
              <a:gd name="connsiteY50" fmla="*/ 4777089 h 6858000"/>
              <a:gd name="connsiteX51" fmla="*/ 883812 w 2422397"/>
              <a:gd name="connsiteY51" fmla="*/ 4774559 h 6858000"/>
              <a:gd name="connsiteX52" fmla="*/ 903401 w 2422397"/>
              <a:gd name="connsiteY52" fmla="*/ 4679442 h 6858000"/>
              <a:gd name="connsiteX53" fmla="*/ 916253 w 2422397"/>
              <a:gd name="connsiteY53" fmla="*/ 4651970 h 6858000"/>
              <a:gd name="connsiteX54" fmla="*/ 922608 w 2422397"/>
              <a:gd name="connsiteY54" fmla="*/ 4649785 h 6858000"/>
              <a:gd name="connsiteX55" fmla="*/ 924139 w 2422397"/>
              <a:gd name="connsiteY55" fmla="*/ 4631605 h 6858000"/>
              <a:gd name="connsiteX56" fmla="*/ 985938 w 2422397"/>
              <a:gd name="connsiteY56" fmla="*/ 4515358 h 6858000"/>
              <a:gd name="connsiteX57" fmla="*/ 1011638 w 2422397"/>
              <a:gd name="connsiteY57" fmla="*/ 4352312 h 6858000"/>
              <a:gd name="connsiteX58" fmla="*/ 1049579 w 2422397"/>
              <a:gd name="connsiteY58" fmla="*/ 4237953 h 6858000"/>
              <a:gd name="connsiteX59" fmla="*/ 1041314 w 2422397"/>
              <a:gd name="connsiteY59" fmla="*/ 4139706 h 6858000"/>
              <a:gd name="connsiteX60" fmla="*/ 1049328 w 2422397"/>
              <a:gd name="connsiteY60" fmla="*/ 4134671 h 6858000"/>
              <a:gd name="connsiteX61" fmla="*/ 1061133 w 2422397"/>
              <a:gd name="connsiteY61" fmla="*/ 4074160 h 6858000"/>
              <a:gd name="connsiteX62" fmla="*/ 1059121 w 2422397"/>
              <a:gd name="connsiteY62" fmla="*/ 3844497 h 6858000"/>
              <a:gd name="connsiteX63" fmla="*/ 1083386 w 2422397"/>
              <a:gd name="connsiteY63" fmla="*/ 3726730 h 6858000"/>
              <a:gd name="connsiteX64" fmla="*/ 1098990 w 2422397"/>
              <a:gd name="connsiteY64" fmla="*/ 3687782 h 6858000"/>
              <a:gd name="connsiteX65" fmla="*/ 1147140 w 2422397"/>
              <a:gd name="connsiteY65" fmla="*/ 3543810 h 6858000"/>
              <a:gd name="connsiteX66" fmla="*/ 1179877 w 2422397"/>
              <a:gd name="connsiteY66" fmla="*/ 3441984 h 6858000"/>
              <a:gd name="connsiteX67" fmla="*/ 1217096 w 2422397"/>
              <a:gd name="connsiteY67" fmla="*/ 3354156 h 6858000"/>
              <a:gd name="connsiteX68" fmla="*/ 1232811 w 2422397"/>
              <a:gd name="connsiteY68" fmla="*/ 3301153 h 6858000"/>
              <a:gd name="connsiteX69" fmla="*/ 1281985 w 2422397"/>
              <a:gd name="connsiteY69" fmla="*/ 3158933 h 6858000"/>
              <a:gd name="connsiteX70" fmla="*/ 1335997 w 2422397"/>
              <a:gd name="connsiteY70" fmla="*/ 3018423 h 6858000"/>
              <a:gd name="connsiteX71" fmla="*/ 1394864 w 2422397"/>
              <a:gd name="connsiteY71" fmla="*/ 2946152 h 6858000"/>
              <a:gd name="connsiteX72" fmla="*/ 1436360 w 2422397"/>
              <a:gd name="connsiteY72" fmla="*/ 2829469 h 6858000"/>
              <a:gd name="connsiteX73" fmla="*/ 1447242 w 2422397"/>
              <a:gd name="connsiteY73" fmla="*/ 2811546 h 6858000"/>
              <a:gd name="connsiteX74" fmla="*/ 1449881 w 2422397"/>
              <a:gd name="connsiteY74" fmla="*/ 2781535 h 6858000"/>
              <a:gd name="connsiteX75" fmla="*/ 1459218 w 2422397"/>
              <a:gd name="connsiteY75" fmla="*/ 2660724 h 6858000"/>
              <a:gd name="connsiteX76" fmla="*/ 1483504 w 2422397"/>
              <a:gd name="connsiteY76" fmla="*/ 2560980 h 6858000"/>
              <a:gd name="connsiteX77" fmla="*/ 1497362 w 2422397"/>
              <a:gd name="connsiteY77" fmla="*/ 2456303 h 6858000"/>
              <a:gd name="connsiteX78" fmla="*/ 1507343 w 2422397"/>
              <a:gd name="connsiteY78" fmla="*/ 2385923 h 6858000"/>
              <a:gd name="connsiteX79" fmla="*/ 1540772 w 2422397"/>
              <a:gd name="connsiteY79" fmla="*/ 2256097 h 6858000"/>
              <a:gd name="connsiteX80" fmla="*/ 1569381 w 2422397"/>
              <a:gd name="connsiteY80" fmla="*/ 2165158 h 6858000"/>
              <a:gd name="connsiteX81" fmla="*/ 1576109 w 2422397"/>
              <a:gd name="connsiteY81" fmla="*/ 2078660 h 6858000"/>
              <a:gd name="connsiteX82" fmla="*/ 1564751 w 2422397"/>
              <a:gd name="connsiteY82" fmla="*/ 2009574 h 6858000"/>
              <a:gd name="connsiteX83" fmla="*/ 1571917 w 2422397"/>
              <a:gd name="connsiteY83" fmla="*/ 1903700 h 6858000"/>
              <a:gd name="connsiteX84" fmla="*/ 1564944 w 2422397"/>
              <a:gd name="connsiteY84" fmla="*/ 1821321 h 6858000"/>
              <a:gd name="connsiteX85" fmla="*/ 1579022 w 2422397"/>
              <a:gd name="connsiteY85" fmla="*/ 1718757 h 6858000"/>
              <a:gd name="connsiteX86" fmla="*/ 1590196 w 2422397"/>
              <a:gd name="connsiteY86" fmla="*/ 1595914 h 6858000"/>
              <a:gd name="connsiteX87" fmla="*/ 1624363 w 2422397"/>
              <a:gd name="connsiteY87" fmla="*/ 1502483 h 6858000"/>
              <a:gd name="connsiteX88" fmla="*/ 1631539 w 2422397"/>
              <a:gd name="connsiteY88" fmla="*/ 1431520 h 6858000"/>
              <a:gd name="connsiteX89" fmla="*/ 1646296 w 2422397"/>
              <a:gd name="connsiteY89" fmla="*/ 1333057 h 6858000"/>
              <a:gd name="connsiteX90" fmla="*/ 1696091 w 2422397"/>
              <a:gd name="connsiteY90" fmla="*/ 1202078 h 6858000"/>
              <a:gd name="connsiteX91" fmla="*/ 1706993 w 2422397"/>
              <a:gd name="connsiteY91" fmla="*/ 1104797 h 6858000"/>
              <a:gd name="connsiteX92" fmla="*/ 1777273 w 2422397"/>
              <a:gd name="connsiteY92" fmla="*/ 916268 h 6858000"/>
              <a:gd name="connsiteX93" fmla="*/ 1850836 w 2422397"/>
              <a:gd name="connsiteY93" fmla="*/ 825516 h 6858000"/>
              <a:gd name="connsiteX94" fmla="*/ 1911831 w 2422397"/>
              <a:gd name="connsiteY94" fmla="*/ 696577 h 6858000"/>
              <a:gd name="connsiteX95" fmla="*/ 1942209 w 2422397"/>
              <a:gd name="connsiteY95" fmla="*/ 575807 h 6858000"/>
              <a:gd name="connsiteX96" fmla="*/ 1951374 w 2422397"/>
              <a:gd name="connsiteY96" fmla="*/ 556682 h 6858000"/>
              <a:gd name="connsiteX97" fmla="*/ 1951170 w 2422397"/>
              <a:gd name="connsiteY97" fmla="*/ 526639 h 6858000"/>
              <a:gd name="connsiteX98" fmla="*/ 1949059 w 2422397"/>
              <a:gd name="connsiteY98" fmla="*/ 405872 h 6858000"/>
              <a:gd name="connsiteX99" fmla="*/ 1954018 w 2422397"/>
              <a:gd name="connsiteY99" fmla="*/ 307622 h 6858000"/>
              <a:gd name="connsiteX100" fmla="*/ 1967790 w 2422397"/>
              <a:gd name="connsiteY100" fmla="*/ 198682 h 6858000"/>
              <a:gd name="connsiteX101" fmla="*/ 1971093 w 2422397"/>
              <a:gd name="connsiteY101" fmla="*/ 127747 h 6858000"/>
              <a:gd name="connsiteX102" fmla="*/ 1951841 w 2422397"/>
              <a:gd name="connsiteY102" fmla="*/ 4678 h 6858000"/>
              <a:gd name="connsiteX103" fmla="*/ 1953649 w 2422397"/>
              <a:gd name="connsiteY103"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68724 w 2422397"/>
              <a:gd name="connsiteY8" fmla="*/ 6547069 h 6858000"/>
              <a:gd name="connsiteX9" fmla="*/ 199197 w 2422397"/>
              <a:gd name="connsiteY9" fmla="*/ 6509743 h 6858000"/>
              <a:gd name="connsiteX10" fmla="*/ 247224 w 2422397"/>
              <a:gd name="connsiteY10" fmla="*/ 6455839 h 6858000"/>
              <a:gd name="connsiteX11" fmla="*/ 270687 w 2422397"/>
              <a:gd name="connsiteY11" fmla="*/ 6418363 h 6858000"/>
              <a:gd name="connsiteX12" fmla="*/ 339376 w 2422397"/>
              <a:gd name="connsiteY12" fmla="*/ 6322934 h 6858000"/>
              <a:gd name="connsiteX13" fmla="*/ 443949 w 2422397"/>
              <a:gd name="connsiteY13" fmla="*/ 6218313 h 6858000"/>
              <a:gd name="connsiteX14" fmla="*/ 478259 w 2422397"/>
              <a:gd name="connsiteY14" fmla="*/ 6183918 h 6858000"/>
              <a:gd name="connsiteX15" fmla="*/ 482177 w 2422397"/>
              <a:gd name="connsiteY15" fmla="*/ 6173358 h 6858000"/>
              <a:gd name="connsiteX16" fmla="*/ 482556 w 2422397"/>
              <a:gd name="connsiteY16" fmla="*/ 6173443 h 6858000"/>
              <a:gd name="connsiteX17" fmla="*/ 485673 w 2422397"/>
              <a:gd name="connsiteY17" fmla="*/ 6162875 h 6858000"/>
              <a:gd name="connsiteX18" fmla="*/ 524588 w 2422397"/>
              <a:gd name="connsiteY18" fmla="*/ 6111327 h 6858000"/>
              <a:gd name="connsiteX19" fmla="*/ 547843 w 2422397"/>
              <a:gd name="connsiteY19" fmla="*/ 6075666 h 6858000"/>
              <a:gd name="connsiteX20" fmla="*/ 562259 w 2422397"/>
              <a:gd name="connsiteY20" fmla="*/ 6054865 h 6858000"/>
              <a:gd name="connsiteX21" fmla="*/ 571463 w 2422397"/>
              <a:gd name="connsiteY21" fmla="*/ 6045606 h 6858000"/>
              <a:gd name="connsiteX22" fmla="*/ 584071 w 2422397"/>
              <a:gd name="connsiteY22" fmla="*/ 5992286 h 6858000"/>
              <a:gd name="connsiteX23" fmla="*/ 587812 w 2422397"/>
              <a:gd name="connsiteY23" fmla="*/ 5987907 h 6858000"/>
              <a:gd name="connsiteX24" fmla="*/ 592115 w 2422397"/>
              <a:gd name="connsiteY24" fmla="*/ 5949187 h 6858000"/>
              <a:gd name="connsiteX25" fmla="*/ 595889 w 2422397"/>
              <a:gd name="connsiteY25" fmla="*/ 5931081 h 6858000"/>
              <a:gd name="connsiteX26" fmla="*/ 593758 w 2422397"/>
              <a:gd name="connsiteY26" fmla="*/ 5922047 h 6858000"/>
              <a:gd name="connsiteX27" fmla="*/ 600949 w 2422397"/>
              <a:gd name="connsiteY27" fmla="*/ 5897316 h 6858000"/>
              <a:gd name="connsiteX28" fmla="*/ 602981 w 2422397"/>
              <a:gd name="connsiteY28" fmla="*/ 5895955 h 6858000"/>
              <a:gd name="connsiteX29" fmla="*/ 604430 w 2422397"/>
              <a:gd name="connsiteY29" fmla="*/ 5870052 h 6858000"/>
              <a:gd name="connsiteX30" fmla="*/ 631983 w 2422397"/>
              <a:gd name="connsiteY30" fmla="*/ 5814475 h 6858000"/>
              <a:gd name="connsiteX31" fmla="*/ 699739 w 2422397"/>
              <a:gd name="connsiteY31" fmla="*/ 5516509 h 6858000"/>
              <a:gd name="connsiteX32" fmla="*/ 723657 w 2422397"/>
              <a:gd name="connsiteY32" fmla="*/ 5356170 h 6858000"/>
              <a:gd name="connsiteX33" fmla="*/ 723661 w 2422397"/>
              <a:gd name="connsiteY33" fmla="*/ 5356076 h 6858000"/>
              <a:gd name="connsiteX34" fmla="*/ 725358 w 2422397"/>
              <a:gd name="connsiteY34" fmla="*/ 5309193 h 6858000"/>
              <a:gd name="connsiteX35" fmla="*/ 726926 w 2422397"/>
              <a:gd name="connsiteY35" fmla="*/ 5311182 h 6858000"/>
              <a:gd name="connsiteX36" fmla="*/ 727761 w 2422397"/>
              <a:gd name="connsiteY36" fmla="*/ 5304702 h 6858000"/>
              <a:gd name="connsiteX37" fmla="*/ 732974 w 2422397"/>
              <a:gd name="connsiteY37" fmla="*/ 5303522 h 6858000"/>
              <a:gd name="connsiteX38" fmla="*/ 762873 w 2422397"/>
              <a:gd name="connsiteY38" fmla="*/ 5269094 h 6858000"/>
              <a:gd name="connsiteX39" fmla="*/ 784867 w 2422397"/>
              <a:gd name="connsiteY39" fmla="*/ 5235785 h 6858000"/>
              <a:gd name="connsiteX40" fmla="*/ 796271 w 2422397"/>
              <a:gd name="connsiteY40" fmla="*/ 5175473 h 6858000"/>
              <a:gd name="connsiteX41" fmla="*/ 821529 w 2422397"/>
              <a:gd name="connsiteY41" fmla="*/ 5012929 h 6858000"/>
              <a:gd name="connsiteX42" fmla="*/ 846340 w 2422397"/>
              <a:gd name="connsiteY42" fmla="*/ 4944976 h 6858000"/>
              <a:gd name="connsiteX43" fmla="*/ 840157 w 2422397"/>
              <a:gd name="connsiteY43" fmla="*/ 4872869 h 6858000"/>
              <a:gd name="connsiteX44" fmla="*/ 855718 w 2422397"/>
              <a:gd name="connsiteY44" fmla="*/ 4850916 h 6858000"/>
              <a:gd name="connsiteX45" fmla="*/ 858709 w 2422397"/>
              <a:gd name="connsiteY45" fmla="*/ 4847264 h 6858000"/>
              <a:gd name="connsiteX46" fmla="*/ 863990 w 2422397"/>
              <a:gd name="connsiteY46" fmla="*/ 4829718 h 6858000"/>
              <a:gd name="connsiteX47" fmla="*/ 873842 w 2422397"/>
              <a:gd name="connsiteY47" fmla="*/ 4828439 h 6858000"/>
              <a:gd name="connsiteX48" fmla="*/ 887779 w 2422397"/>
              <a:gd name="connsiteY48" fmla="*/ 4804655 h 6858000"/>
              <a:gd name="connsiteX49" fmla="*/ 893894 w 2422397"/>
              <a:gd name="connsiteY49" fmla="*/ 4777060 h 6858000"/>
              <a:gd name="connsiteX50" fmla="*/ 883546 w 2422397"/>
              <a:gd name="connsiteY50" fmla="*/ 4777089 h 6858000"/>
              <a:gd name="connsiteX51" fmla="*/ 883812 w 2422397"/>
              <a:gd name="connsiteY51" fmla="*/ 4774559 h 6858000"/>
              <a:gd name="connsiteX52" fmla="*/ 903401 w 2422397"/>
              <a:gd name="connsiteY52" fmla="*/ 4679442 h 6858000"/>
              <a:gd name="connsiteX53" fmla="*/ 916253 w 2422397"/>
              <a:gd name="connsiteY53" fmla="*/ 4651970 h 6858000"/>
              <a:gd name="connsiteX54" fmla="*/ 922608 w 2422397"/>
              <a:gd name="connsiteY54" fmla="*/ 4649785 h 6858000"/>
              <a:gd name="connsiteX55" fmla="*/ 924139 w 2422397"/>
              <a:gd name="connsiteY55" fmla="*/ 4631605 h 6858000"/>
              <a:gd name="connsiteX56" fmla="*/ 985938 w 2422397"/>
              <a:gd name="connsiteY56" fmla="*/ 4515358 h 6858000"/>
              <a:gd name="connsiteX57" fmla="*/ 1011638 w 2422397"/>
              <a:gd name="connsiteY57" fmla="*/ 4352312 h 6858000"/>
              <a:gd name="connsiteX58" fmla="*/ 1049579 w 2422397"/>
              <a:gd name="connsiteY58" fmla="*/ 4237953 h 6858000"/>
              <a:gd name="connsiteX59" fmla="*/ 1041314 w 2422397"/>
              <a:gd name="connsiteY59" fmla="*/ 4139706 h 6858000"/>
              <a:gd name="connsiteX60" fmla="*/ 1049328 w 2422397"/>
              <a:gd name="connsiteY60" fmla="*/ 4134671 h 6858000"/>
              <a:gd name="connsiteX61" fmla="*/ 1061133 w 2422397"/>
              <a:gd name="connsiteY61" fmla="*/ 4074160 h 6858000"/>
              <a:gd name="connsiteX62" fmla="*/ 1059121 w 2422397"/>
              <a:gd name="connsiteY62" fmla="*/ 3844497 h 6858000"/>
              <a:gd name="connsiteX63" fmla="*/ 1083386 w 2422397"/>
              <a:gd name="connsiteY63" fmla="*/ 3726730 h 6858000"/>
              <a:gd name="connsiteX64" fmla="*/ 1098990 w 2422397"/>
              <a:gd name="connsiteY64" fmla="*/ 3687782 h 6858000"/>
              <a:gd name="connsiteX65" fmla="*/ 1147140 w 2422397"/>
              <a:gd name="connsiteY65" fmla="*/ 3543810 h 6858000"/>
              <a:gd name="connsiteX66" fmla="*/ 1179877 w 2422397"/>
              <a:gd name="connsiteY66" fmla="*/ 3441984 h 6858000"/>
              <a:gd name="connsiteX67" fmla="*/ 1217096 w 2422397"/>
              <a:gd name="connsiteY67" fmla="*/ 3354156 h 6858000"/>
              <a:gd name="connsiteX68" fmla="*/ 1232811 w 2422397"/>
              <a:gd name="connsiteY68" fmla="*/ 3301153 h 6858000"/>
              <a:gd name="connsiteX69" fmla="*/ 1281985 w 2422397"/>
              <a:gd name="connsiteY69" fmla="*/ 3158933 h 6858000"/>
              <a:gd name="connsiteX70" fmla="*/ 1335997 w 2422397"/>
              <a:gd name="connsiteY70" fmla="*/ 3018423 h 6858000"/>
              <a:gd name="connsiteX71" fmla="*/ 1394864 w 2422397"/>
              <a:gd name="connsiteY71" fmla="*/ 2946152 h 6858000"/>
              <a:gd name="connsiteX72" fmla="*/ 1436360 w 2422397"/>
              <a:gd name="connsiteY72" fmla="*/ 2829469 h 6858000"/>
              <a:gd name="connsiteX73" fmla="*/ 1447242 w 2422397"/>
              <a:gd name="connsiteY73" fmla="*/ 2811546 h 6858000"/>
              <a:gd name="connsiteX74" fmla="*/ 1449881 w 2422397"/>
              <a:gd name="connsiteY74" fmla="*/ 2781535 h 6858000"/>
              <a:gd name="connsiteX75" fmla="*/ 1459218 w 2422397"/>
              <a:gd name="connsiteY75" fmla="*/ 2660724 h 6858000"/>
              <a:gd name="connsiteX76" fmla="*/ 1483504 w 2422397"/>
              <a:gd name="connsiteY76" fmla="*/ 2560980 h 6858000"/>
              <a:gd name="connsiteX77" fmla="*/ 1497362 w 2422397"/>
              <a:gd name="connsiteY77" fmla="*/ 2456303 h 6858000"/>
              <a:gd name="connsiteX78" fmla="*/ 1507343 w 2422397"/>
              <a:gd name="connsiteY78" fmla="*/ 2357874 h 6858000"/>
              <a:gd name="connsiteX79" fmla="*/ 1540772 w 2422397"/>
              <a:gd name="connsiteY79" fmla="*/ 2256097 h 6858000"/>
              <a:gd name="connsiteX80" fmla="*/ 1569381 w 2422397"/>
              <a:gd name="connsiteY80" fmla="*/ 2165158 h 6858000"/>
              <a:gd name="connsiteX81" fmla="*/ 1576109 w 2422397"/>
              <a:gd name="connsiteY81" fmla="*/ 2078660 h 6858000"/>
              <a:gd name="connsiteX82" fmla="*/ 1564751 w 2422397"/>
              <a:gd name="connsiteY82" fmla="*/ 2009574 h 6858000"/>
              <a:gd name="connsiteX83" fmla="*/ 1571917 w 2422397"/>
              <a:gd name="connsiteY83" fmla="*/ 1903700 h 6858000"/>
              <a:gd name="connsiteX84" fmla="*/ 1564944 w 2422397"/>
              <a:gd name="connsiteY84" fmla="*/ 1821321 h 6858000"/>
              <a:gd name="connsiteX85" fmla="*/ 1579022 w 2422397"/>
              <a:gd name="connsiteY85" fmla="*/ 1718757 h 6858000"/>
              <a:gd name="connsiteX86" fmla="*/ 1590196 w 2422397"/>
              <a:gd name="connsiteY86" fmla="*/ 1595914 h 6858000"/>
              <a:gd name="connsiteX87" fmla="*/ 1624363 w 2422397"/>
              <a:gd name="connsiteY87" fmla="*/ 1502483 h 6858000"/>
              <a:gd name="connsiteX88" fmla="*/ 1631539 w 2422397"/>
              <a:gd name="connsiteY88" fmla="*/ 1431520 h 6858000"/>
              <a:gd name="connsiteX89" fmla="*/ 1646296 w 2422397"/>
              <a:gd name="connsiteY89" fmla="*/ 1333057 h 6858000"/>
              <a:gd name="connsiteX90" fmla="*/ 1696091 w 2422397"/>
              <a:gd name="connsiteY90" fmla="*/ 1202078 h 6858000"/>
              <a:gd name="connsiteX91" fmla="*/ 1706993 w 2422397"/>
              <a:gd name="connsiteY91" fmla="*/ 1104797 h 6858000"/>
              <a:gd name="connsiteX92" fmla="*/ 1777273 w 2422397"/>
              <a:gd name="connsiteY92" fmla="*/ 916268 h 6858000"/>
              <a:gd name="connsiteX93" fmla="*/ 1850836 w 2422397"/>
              <a:gd name="connsiteY93" fmla="*/ 825516 h 6858000"/>
              <a:gd name="connsiteX94" fmla="*/ 1911831 w 2422397"/>
              <a:gd name="connsiteY94" fmla="*/ 696577 h 6858000"/>
              <a:gd name="connsiteX95" fmla="*/ 1942209 w 2422397"/>
              <a:gd name="connsiteY95" fmla="*/ 575807 h 6858000"/>
              <a:gd name="connsiteX96" fmla="*/ 1951374 w 2422397"/>
              <a:gd name="connsiteY96" fmla="*/ 556682 h 6858000"/>
              <a:gd name="connsiteX97" fmla="*/ 1951170 w 2422397"/>
              <a:gd name="connsiteY97" fmla="*/ 526639 h 6858000"/>
              <a:gd name="connsiteX98" fmla="*/ 1949059 w 2422397"/>
              <a:gd name="connsiteY98" fmla="*/ 405872 h 6858000"/>
              <a:gd name="connsiteX99" fmla="*/ 1954018 w 2422397"/>
              <a:gd name="connsiteY99" fmla="*/ 307622 h 6858000"/>
              <a:gd name="connsiteX100" fmla="*/ 1967790 w 2422397"/>
              <a:gd name="connsiteY100" fmla="*/ 198682 h 6858000"/>
              <a:gd name="connsiteX101" fmla="*/ 1971093 w 2422397"/>
              <a:gd name="connsiteY101" fmla="*/ 127747 h 6858000"/>
              <a:gd name="connsiteX102" fmla="*/ 1951841 w 2422397"/>
              <a:gd name="connsiteY102" fmla="*/ 4678 h 6858000"/>
              <a:gd name="connsiteX103" fmla="*/ 1953649 w 2422397"/>
              <a:gd name="connsiteY103"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68724 w 2422397"/>
              <a:gd name="connsiteY8" fmla="*/ 6547069 h 6858000"/>
              <a:gd name="connsiteX9" fmla="*/ 199197 w 2422397"/>
              <a:gd name="connsiteY9" fmla="*/ 6509743 h 6858000"/>
              <a:gd name="connsiteX10" fmla="*/ 247224 w 2422397"/>
              <a:gd name="connsiteY10" fmla="*/ 6455839 h 6858000"/>
              <a:gd name="connsiteX11" fmla="*/ 270687 w 2422397"/>
              <a:gd name="connsiteY11" fmla="*/ 6418363 h 6858000"/>
              <a:gd name="connsiteX12" fmla="*/ 339376 w 2422397"/>
              <a:gd name="connsiteY12" fmla="*/ 6322934 h 6858000"/>
              <a:gd name="connsiteX13" fmla="*/ 443949 w 2422397"/>
              <a:gd name="connsiteY13" fmla="*/ 6218313 h 6858000"/>
              <a:gd name="connsiteX14" fmla="*/ 478259 w 2422397"/>
              <a:gd name="connsiteY14" fmla="*/ 6183918 h 6858000"/>
              <a:gd name="connsiteX15" fmla="*/ 482177 w 2422397"/>
              <a:gd name="connsiteY15" fmla="*/ 6173358 h 6858000"/>
              <a:gd name="connsiteX16" fmla="*/ 482556 w 2422397"/>
              <a:gd name="connsiteY16" fmla="*/ 6173443 h 6858000"/>
              <a:gd name="connsiteX17" fmla="*/ 485673 w 2422397"/>
              <a:gd name="connsiteY17" fmla="*/ 6162875 h 6858000"/>
              <a:gd name="connsiteX18" fmla="*/ 524588 w 2422397"/>
              <a:gd name="connsiteY18" fmla="*/ 6111327 h 6858000"/>
              <a:gd name="connsiteX19" fmla="*/ 547843 w 2422397"/>
              <a:gd name="connsiteY19" fmla="*/ 6075666 h 6858000"/>
              <a:gd name="connsiteX20" fmla="*/ 562259 w 2422397"/>
              <a:gd name="connsiteY20" fmla="*/ 6054865 h 6858000"/>
              <a:gd name="connsiteX21" fmla="*/ 571463 w 2422397"/>
              <a:gd name="connsiteY21" fmla="*/ 6045606 h 6858000"/>
              <a:gd name="connsiteX22" fmla="*/ 584071 w 2422397"/>
              <a:gd name="connsiteY22" fmla="*/ 5992286 h 6858000"/>
              <a:gd name="connsiteX23" fmla="*/ 587812 w 2422397"/>
              <a:gd name="connsiteY23" fmla="*/ 5987907 h 6858000"/>
              <a:gd name="connsiteX24" fmla="*/ 592115 w 2422397"/>
              <a:gd name="connsiteY24" fmla="*/ 5949187 h 6858000"/>
              <a:gd name="connsiteX25" fmla="*/ 595889 w 2422397"/>
              <a:gd name="connsiteY25" fmla="*/ 5931081 h 6858000"/>
              <a:gd name="connsiteX26" fmla="*/ 593758 w 2422397"/>
              <a:gd name="connsiteY26" fmla="*/ 5922047 h 6858000"/>
              <a:gd name="connsiteX27" fmla="*/ 600949 w 2422397"/>
              <a:gd name="connsiteY27" fmla="*/ 5897316 h 6858000"/>
              <a:gd name="connsiteX28" fmla="*/ 602981 w 2422397"/>
              <a:gd name="connsiteY28" fmla="*/ 5895955 h 6858000"/>
              <a:gd name="connsiteX29" fmla="*/ 604430 w 2422397"/>
              <a:gd name="connsiteY29" fmla="*/ 5870052 h 6858000"/>
              <a:gd name="connsiteX30" fmla="*/ 631983 w 2422397"/>
              <a:gd name="connsiteY30" fmla="*/ 5814475 h 6858000"/>
              <a:gd name="connsiteX31" fmla="*/ 699739 w 2422397"/>
              <a:gd name="connsiteY31" fmla="*/ 5516509 h 6858000"/>
              <a:gd name="connsiteX32" fmla="*/ 723657 w 2422397"/>
              <a:gd name="connsiteY32" fmla="*/ 5356170 h 6858000"/>
              <a:gd name="connsiteX33" fmla="*/ 723661 w 2422397"/>
              <a:gd name="connsiteY33" fmla="*/ 5356076 h 6858000"/>
              <a:gd name="connsiteX34" fmla="*/ 725358 w 2422397"/>
              <a:gd name="connsiteY34" fmla="*/ 5309193 h 6858000"/>
              <a:gd name="connsiteX35" fmla="*/ 726926 w 2422397"/>
              <a:gd name="connsiteY35" fmla="*/ 5311182 h 6858000"/>
              <a:gd name="connsiteX36" fmla="*/ 727761 w 2422397"/>
              <a:gd name="connsiteY36" fmla="*/ 5304702 h 6858000"/>
              <a:gd name="connsiteX37" fmla="*/ 732974 w 2422397"/>
              <a:gd name="connsiteY37" fmla="*/ 5303522 h 6858000"/>
              <a:gd name="connsiteX38" fmla="*/ 762873 w 2422397"/>
              <a:gd name="connsiteY38" fmla="*/ 5269094 h 6858000"/>
              <a:gd name="connsiteX39" fmla="*/ 784867 w 2422397"/>
              <a:gd name="connsiteY39" fmla="*/ 5235785 h 6858000"/>
              <a:gd name="connsiteX40" fmla="*/ 796271 w 2422397"/>
              <a:gd name="connsiteY40" fmla="*/ 5175473 h 6858000"/>
              <a:gd name="connsiteX41" fmla="*/ 821529 w 2422397"/>
              <a:gd name="connsiteY41" fmla="*/ 5012929 h 6858000"/>
              <a:gd name="connsiteX42" fmla="*/ 846340 w 2422397"/>
              <a:gd name="connsiteY42" fmla="*/ 4944976 h 6858000"/>
              <a:gd name="connsiteX43" fmla="*/ 840157 w 2422397"/>
              <a:gd name="connsiteY43" fmla="*/ 4872869 h 6858000"/>
              <a:gd name="connsiteX44" fmla="*/ 855718 w 2422397"/>
              <a:gd name="connsiteY44" fmla="*/ 4850916 h 6858000"/>
              <a:gd name="connsiteX45" fmla="*/ 858709 w 2422397"/>
              <a:gd name="connsiteY45" fmla="*/ 4847264 h 6858000"/>
              <a:gd name="connsiteX46" fmla="*/ 863990 w 2422397"/>
              <a:gd name="connsiteY46" fmla="*/ 4829718 h 6858000"/>
              <a:gd name="connsiteX47" fmla="*/ 873842 w 2422397"/>
              <a:gd name="connsiteY47" fmla="*/ 4828439 h 6858000"/>
              <a:gd name="connsiteX48" fmla="*/ 887779 w 2422397"/>
              <a:gd name="connsiteY48" fmla="*/ 4804655 h 6858000"/>
              <a:gd name="connsiteX49" fmla="*/ 893894 w 2422397"/>
              <a:gd name="connsiteY49" fmla="*/ 4777060 h 6858000"/>
              <a:gd name="connsiteX50" fmla="*/ 883546 w 2422397"/>
              <a:gd name="connsiteY50" fmla="*/ 4777089 h 6858000"/>
              <a:gd name="connsiteX51" fmla="*/ 883812 w 2422397"/>
              <a:gd name="connsiteY51" fmla="*/ 4774559 h 6858000"/>
              <a:gd name="connsiteX52" fmla="*/ 903401 w 2422397"/>
              <a:gd name="connsiteY52" fmla="*/ 4679442 h 6858000"/>
              <a:gd name="connsiteX53" fmla="*/ 916253 w 2422397"/>
              <a:gd name="connsiteY53" fmla="*/ 4651970 h 6858000"/>
              <a:gd name="connsiteX54" fmla="*/ 922608 w 2422397"/>
              <a:gd name="connsiteY54" fmla="*/ 4649785 h 6858000"/>
              <a:gd name="connsiteX55" fmla="*/ 924139 w 2422397"/>
              <a:gd name="connsiteY55" fmla="*/ 4631605 h 6858000"/>
              <a:gd name="connsiteX56" fmla="*/ 985938 w 2422397"/>
              <a:gd name="connsiteY56" fmla="*/ 4515358 h 6858000"/>
              <a:gd name="connsiteX57" fmla="*/ 1011638 w 2422397"/>
              <a:gd name="connsiteY57" fmla="*/ 4352312 h 6858000"/>
              <a:gd name="connsiteX58" fmla="*/ 1049579 w 2422397"/>
              <a:gd name="connsiteY58" fmla="*/ 4237953 h 6858000"/>
              <a:gd name="connsiteX59" fmla="*/ 1041314 w 2422397"/>
              <a:gd name="connsiteY59" fmla="*/ 4139706 h 6858000"/>
              <a:gd name="connsiteX60" fmla="*/ 1049328 w 2422397"/>
              <a:gd name="connsiteY60" fmla="*/ 4134671 h 6858000"/>
              <a:gd name="connsiteX61" fmla="*/ 1061133 w 2422397"/>
              <a:gd name="connsiteY61" fmla="*/ 4074160 h 6858000"/>
              <a:gd name="connsiteX62" fmla="*/ 1059121 w 2422397"/>
              <a:gd name="connsiteY62" fmla="*/ 3844497 h 6858000"/>
              <a:gd name="connsiteX63" fmla="*/ 1083386 w 2422397"/>
              <a:gd name="connsiteY63" fmla="*/ 3726730 h 6858000"/>
              <a:gd name="connsiteX64" fmla="*/ 1098990 w 2422397"/>
              <a:gd name="connsiteY64" fmla="*/ 3687782 h 6858000"/>
              <a:gd name="connsiteX65" fmla="*/ 1147140 w 2422397"/>
              <a:gd name="connsiteY65" fmla="*/ 3543810 h 6858000"/>
              <a:gd name="connsiteX66" fmla="*/ 1179877 w 2422397"/>
              <a:gd name="connsiteY66" fmla="*/ 3441984 h 6858000"/>
              <a:gd name="connsiteX67" fmla="*/ 1217096 w 2422397"/>
              <a:gd name="connsiteY67" fmla="*/ 3354156 h 6858000"/>
              <a:gd name="connsiteX68" fmla="*/ 1232811 w 2422397"/>
              <a:gd name="connsiteY68" fmla="*/ 3301153 h 6858000"/>
              <a:gd name="connsiteX69" fmla="*/ 1281985 w 2422397"/>
              <a:gd name="connsiteY69" fmla="*/ 3158933 h 6858000"/>
              <a:gd name="connsiteX70" fmla="*/ 1335997 w 2422397"/>
              <a:gd name="connsiteY70" fmla="*/ 3018423 h 6858000"/>
              <a:gd name="connsiteX71" fmla="*/ 1394864 w 2422397"/>
              <a:gd name="connsiteY71" fmla="*/ 2946152 h 6858000"/>
              <a:gd name="connsiteX72" fmla="*/ 1436360 w 2422397"/>
              <a:gd name="connsiteY72" fmla="*/ 2829469 h 6858000"/>
              <a:gd name="connsiteX73" fmla="*/ 1447242 w 2422397"/>
              <a:gd name="connsiteY73" fmla="*/ 2811546 h 6858000"/>
              <a:gd name="connsiteX74" fmla="*/ 1449881 w 2422397"/>
              <a:gd name="connsiteY74" fmla="*/ 2781535 h 6858000"/>
              <a:gd name="connsiteX75" fmla="*/ 1459218 w 2422397"/>
              <a:gd name="connsiteY75" fmla="*/ 2660724 h 6858000"/>
              <a:gd name="connsiteX76" fmla="*/ 1483504 w 2422397"/>
              <a:gd name="connsiteY76" fmla="*/ 2560980 h 6858000"/>
              <a:gd name="connsiteX77" fmla="*/ 1519801 w 2422397"/>
              <a:gd name="connsiteY77" fmla="*/ 2467523 h 6858000"/>
              <a:gd name="connsiteX78" fmla="*/ 1507343 w 2422397"/>
              <a:gd name="connsiteY78" fmla="*/ 2357874 h 6858000"/>
              <a:gd name="connsiteX79" fmla="*/ 1540772 w 2422397"/>
              <a:gd name="connsiteY79" fmla="*/ 2256097 h 6858000"/>
              <a:gd name="connsiteX80" fmla="*/ 1569381 w 2422397"/>
              <a:gd name="connsiteY80" fmla="*/ 2165158 h 6858000"/>
              <a:gd name="connsiteX81" fmla="*/ 1576109 w 2422397"/>
              <a:gd name="connsiteY81" fmla="*/ 2078660 h 6858000"/>
              <a:gd name="connsiteX82" fmla="*/ 1564751 w 2422397"/>
              <a:gd name="connsiteY82" fmla="*/ 2009574 h 6858000"/>
              <a:gd name="connsiteX83" fmla="*/ 1571917 w 2422397"/>
              <a:gd name="connsiteY83" fmla="*/ 1903700 h 6858000"/>
              <a:gd name="connsiteX84" fmla="*/ 1564944 w 2422397"/>
              <a:gd name="connsiteY84" fmla="*/ 1821321 h 6858000"/>
              <a:gd name="connsiteX85" fmla="*/ 1579022 w 2422397"/>
              <a:gd name="connsiteY85" fmla="*/ 1718757 h 6858000"/>
              <a:gd name="connsiteX86" fmla="*/ 1590196 w 2422397"/>
              <a:gd name="connsiteY86" fmla="*/ 1595914 h 6858000"/>
              <a:gd name="connsiteX87" fmla="*/ 1624363 w 2422397"/>
              <a:gd name="connsiteY87" fmla="*/ 1502483 h 6858000"/>
              <a:gd name="connsiteX88" fmla="*/ 1631539 w 2422397"/>
              <a:gd name="connsiteY88" fmla="*/ 1431520 h 6858000"/>
              <a:gd name="connsiteX89" fmla="*/ 1646296 w 2422397"/>
              <a:gd name="connsiteY89" fmla="*/ 1333057 h 6858000"/>
              <a:gd name="connsiteX90" fmla="*/ 1696091 w 2422397"/>
              <a:gd name="connsiteY90" fmla="*/ 1202078 h 6858000"/>
              <a:gd name="connsiteX91" fmla="*/ 1706993 w 2422397"/>
              <a:gd name="connsiteY91" fmla="*/ 1104797 h 6858000"/>
              <a:gd name="connsiteX92" fmla="*/ 1777273 w 2422397"/>
              <a:gd name="connsiteY92" fmla="*/ 916268 h 6858000"/>
              <a:gd name="connsiteX93" fmla="*/ 1850836 w 2422397"/>
              <a:gd name="connsiteY93" fmla="*/ 825516 h 6858000"/>
              <a:gd name="connsiteX94" fmla="*/ 1911831 w 2422397"/>
              <a:gd name="connsiteY94" fmla="*/ 696577 h 6858000"/>
              <a:gd name="connsiteX95" fmla="*/ 1942209 w 2422397"/>
              <a:gd name="connsiteY95" fmla="*/ 575807 h 6858000"/>
              <a:gd name="connsiteX96" fmla="*/ 1951374 w 2422397"/>
              <a:gd name="connsiteY96" fmla="*/ 556682 h 6858000"/>
              <a:gd name="connsiteX97" fmla="*/ 1951170 w 2422397"/>
              <a:gd name="connsiteY97" fmla="*/ 526639 h 6858000"/>
              <a:gd name="connsiteX98" fmla="*/ 1949059 w 2422397"/>
              <a:gd name="connsiteY98" fmla="*/ 405872 h 6858000"/>
              <a:gd name="connsiteX99" fmla="*/ 1954018 w 2422397"/>
              <a:gd name="connsiteY99" fmla="*/ 307622 h 6858000"/>
              <a:gd name="connsiteX100" fmla="*/ 1967790 w 2422397"/>
              <a:gd name="connsiteY100" fmla="*/ 198682 h 6858000"/>
              <a:gd name="connsiteX101" fmla="*/ 1971093 w 2422397"/>
              <a:gd name="connsiteY101" fmla="*/ 127747 h 6858000"/>
              <a:gd name="connsiteX102" fmla="*/ 1951841 w 2422397"/>
              <a:gd name="connsiteY102" fmla="*/ 4678 h 6858000"/>
              <a:gd name="connsiteX103" fmla="*/ 1953649 w 2422397"/>
              <a:gd name="connsiteY103"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68724 w 2422397"/>
              <a:gd name="connsiteY8" fmla="*/ 6547069 h 6858000"/>
              <a:gd name="connsiteX9" fmla="*/ 199197 w 2422397"/>
              <a:gd name="connsiteY9" fmla="*/ 6509743 h 6858000"/>
              <a:gd name="connsiteX10" fmla="*/ 247224 w 2422397"/>
              <a:gd name="connsiteY10" fmla="*/ 6455839 h 6858000"/>
              <a:gd name="connsiteX11" fmla="*/ 270687 w 2422397"/>
              <a:gd name="connsiteY11" fmla="*/ 6418363 h 6858000"/>
              <a:gd name="connsiteX12" fmla="*/ 339376 w 2422397"/>
              <a:gd name="connsiteY12" fmla="*/ 6322934 h 6858000"/>
              <a:gd name="connsiteX13" fmla="*/ 443949 w 2422397"/>
              <a:gd name="connsiteY13" fmla="*/ 6218313 h 6858000"/>
              <a:gd name="connsiteX14" fmla="*/ 478259 w 2422397"/>
              <a:gd name="connsiteY14" fmla="*/ 6183918 h 6858000"/>
              <a:gd name="connsiteX15" fmla="*/ 482177 w 2422397"/>
              <a:gd name="connsiteY15" fmla="*/ 6173358 h 6858000"/>
              <a:gd name="connsiteX16" fmla="*/ 482556 w 2422397"/>
              <a:gd name="connsiteY16" fmla="*/ 6173443 h 6858000"/>
              <a:gd name="connsiteX17" fmla="*/ 485673 w 2422397"/>
              <a:gd name="connsiteY17" fmla="*/ 6162875 h 6858000"/>
              <a:gd name="connsiteX18" fmla="*/ 524588 w 2422397"/>
              <a:gd name="connsiteY18" fmla="*/ 6111327 h 6858000"/>
              <a:gd name="connsiteX19" fmla="*/ 547843 w 2422397"/>
              <a:gd name="connsiteY19" fmla="*/ 6075666 h 6858000"/>
              <a:gd name="connsiteX20" fmla="*/ 562259 w 2422397"/>
              <a:gd name="connsiteY20" fmla="*/ 6054865 h 6858000"/>
              <a:gd name="connsiteX21" fmla="*/ 571463 w 2422397"/>
              <a:gd name="connsiteY21" fmla="*/ 6045606 h 6858000"/>
              <a:gd name="connsiteX22" fmla="*/ 584071 w 2422397"/>
              <a:gd name="connsiteY22" fmla="*/ 5992286 h 6858000"/>
              <a:gd name="connsiteX23" fmla="*/ 587812 w 2422397"/>
              <a:gd name="connsiteY23" fmla="*/ 5987907 h 6858000"/>
              <a:gd name="connsiteX24" fmla="*/ 592115 w 2422397"/>
              <a:gd name="connsiteY24" fmla="*/ 5949187 h 6858000"/>
              <a:gd name="connsiteX25" fmla="*/ 595889 w 2422397"/>
              <a:gd name="connsiteY25" fmla="*/ 5931081 h 6858000"/>
              <a:gd name="connsiteX26" fmla="*/ 593758 w 2422397"/>
              <a:gd name="connsiteY26" fmla="*/ 5922047 h 6858000"/>
              <a:gd name="connsiteX27" fmla="*/ 600949 w 2422397"/>
              <a:gd name="connsiteY27" fmla="*/ 5897316 h 6858000"/>
              <a:gd name="connsiteX28" fmla="*/ 602981 w 2422397"/>
              <a:gd name="connsiteY28" fmla="*/ 5895955 h 6858000"/>
              <a:gd name="connsiteX29" fmla="*/ 604430 w 2422397"/>
              <a:gd name="connsiteY29" fmla="*/ 5870052 h 6858000"/>
              <a:gd name="connsiteX30" fmla="*/ 631983 w 2422397"/>
              <a:gd name="connsiteY30" fmla="*/ 5814475 h 6858000"/>
              <a:gd name="connsiteX31" fmla="*/ 699739 w 2422397"/>
              <a:gd name="connsiteY31" fmla="*/ 5516509 h 6858000"/>
              <a:gd name="connsiteX32" fmla="*/ 723657 w 2422397"/>
              <a:gd name="connsiteY32" fmla="*/ 5356170 h 6858000"/>
              <a:gd name="connsiteX33" fmla="*/ 723661 w 2422397"/>
              <a:gd name="connsiteY33" fmla="*/ 5356076 h 6858000"/>
              <a:gd name="connsiteX34" fmla="*/ 725358 w 2422397"/>
              <a:gd name="connsiteY34" fmla="*/ 5309193 h 6858000"/>
              <a:gd name="connsiteX35" fmla="*/ 726926 w 2422397"/>
              <a:gd name="connsiteY35" fmla="*/ 5311182 h 6858000"/>
              <a:gd name="connsiteX36" fmla="*/ 727761 w 2422397"/>
              <a:gd name="connsiteY36" fmla="*/ 5304702 h 6858000"/>
              <a:gd name="connsiteX37" fmla="*/ 732974 w 2422397"/>
              <a:gd name="connsiteY37" fmla="*/ 5303522 h 6858000"/>
              <a:gd name="connsiteX38" fmla="*/ 762873 w 2422397"/>
              <a:gd name="connsiteY38" fmla="*/ 5269094 h 6858000"/>
              <a:gd name="connsiteX39" fmla="*/ 784867 w 2422397"/>
              <a:gd name="connsiteY39" fmla="*/ 5235785 h 6858000"/>
              <a:gd name="connsiteX40" fmla="*/ 796271 w 2422397"/>
              <a:gd name="connsiteY40" fmla="*/ 5175473 h 6858000"/>
              <a:gd name="connsiteX41" fmla="*/ 821529 w 2422397"/>
              <a:gd name="connsiteY41" fmla="*/ 5012929 h 6858000"/>
              <a:gd name="connsiteX42" fmla="*/ 846340 w 2422397"/>
              <a:gd name="connsiteY42" fmla="*/ 4944976 h 6858000"/>
              <a:gd name="connsiteX43" fmla="*/ 840157 w 2422397"/>
              <a:gd name="connsiteY43" fmla="*/ 4872869 h 6858000"/>
              <a:gd name="connsiteX44" fmla="*/ 855718 w 2422397"/>
              <a:gd name="connsiteY44" fmla="*/ 4850916 h 6858000"/>
              <a:gd name="connsiteX45" fmla="*/ 858709 w 2422397"/>
              <a:gd name="connsiteY45" fmla="*/ 4847264 h 6858000"/>
              <a:gd name="connsiteX46" fmla="*/ 863990 w 2422397"/>
              <a:gd name="connsiteY46" fmla="*/ 4829718 h 6858000"/>
              <a:gd name="connsiteX47" fmla="*/ 873842 w 2422397"/>
              <a:gd name="connsiteY47" fmla="*/ 4828439 h 6858000"/>
              <a:gd name="connsiteX48" fmla="*/ 887779 w 2422397"/>
              <a:gd name="connsiteY48" fmla="*/ 4804655 h 6858000"/>
              <a:gd name="connsiteX49" fmla="*/ 893894 w 2422397"/>
              <a:gd name="connsiteY49" fmla="*/ 4777060 h 6858000"/>
              <a:gd name="connsiteX50" fmla="*/ 883546 w 2422397"/>
              <a:gd name="connsiteY50" fmla="*/ 4777089 h 6858000"/>
              <a:gd name="connsiteX51" fmla="*/ 883812 w 2422397"/>
              <a:gd name="connsiteY51" fmla="*/ 4774559 h 6858000"/>
              <a:gd name="connsiteX52" fmla="*/ 903401 w 2422397"/>
              <a:gd name="connsiteY52" fmla="*/ 4679442 h 6858000"/>
              <a:gd name="connsiteX53" fmla="*/ 916253 w 2422397"/>
              <a:gd name="connsiteY53" fmla="*/ 4651970 h 6858000"/>
              <a:gd name="connsiteX54" fmla="*/ 922608 w 2422397"/>
              <a:gd name="connsiteY54" fmla="*/ 4649785 h 6858000"/>
              <a:gd name="connsiteX55" fmla="*/ 924139 w 2422397"/>
              <a:gd name="connsiteY55" fmla="*/ 4631605 h 6858000"/>
              <a:gd name="connsiteX56" fmla="*/ 985938 w 2422397"/>
              <a:gd name="connsiteY56" fmla="*/ 4515358 h 6858000"/>
              <a:gd name="connsiteX57" fmla="*/ 1011638 w 2422397"/>
              <a:gd name="connsiteY57" fmla="*/ 4352312 h 6858000"/>
              <a:gd name="connsiteX58" fmla="*/ 1049579 w 2422397"/>
              <a:gd name="connsiteY58" fmla="*/ 4237953 h 6858000"/>
              <a:gd name="connsiteX59" fmla="*/ 1041314 w 2422397"/>
              <a:gd name="connsiteY59" fmla="*/ 4139706 h 6858000"/>
              <a:gd name="connsiteX60" fmla="*/ 1049328 w 2422397"/>
              <a:gd name="connsiteY60" fmla="*/ 4134671 h 6858000"/>
              <a:gd name="connsiteX61" fmla="*/ 1061133 w 2422397"/>
              <a:gd name="connsiteY61" fmla="*/ 4074160 h 6858000"/>
              <a:gd name="connsiteX62" fmla="*/ 1059121 w 2422397"/>
              <a:gd name="connsiteY62" fmla="*/ 3844497 h 6858000"/>
              <a:gd name="connsiteX63" fmla="*/ 1083386 w 2422397"/>
              <a:gd name="connsiteY63" fmla="*/ 3726730 h 6858000"/>
              <a:gd name="connsiteX64" fmla="*/ 1098990 w 2422397"/>
              <a:gd name="connsiteY64" fmla="*/ 3687782 h 6858000"/>
              <a:gd name="connsiteX65" fmla="*/ 1147140 w 2422397"/>
              <a:gd name="connsiteY65" fmla="*/ 3543810 h 6858000"/>
              <a:gd name="connsiteX66" fmla="*/ 1179877 w 2422397"/>
              <a:gd name="connsiteY66" fmla="*/ 3441984 h 6858000"/>
              <a:gd name="connsiteX67" fmla="*/ 1217096 w 2422397"/>
              <a:gd name="connsiteY67" fmla="*/ 3354156 h 6858000"/>
              <a:gd name="connsiteX68" fmla="*/ 1232811 w 2422397"/>
              <a:gd name="connsiteY68" fmla="*/ 3301153 h 6858000"/>
              <a:gd name="connsiteX69" fmla="*/ 1281985 w 2422397"/>
              <a:gd name="connsiteY69" fmla="*/ 3158933 h 6858000"/>
              <a:gd name="connsiteX70" fmla="*/ 1335997 w 2422397"/>
              <a:gd name="connsiteY70" fmla="*/ 3018423 h 6858000"/>
              <a:gd name="connsiteX71" fmla="*/ 1394864 w 2422397"/>
              <a:gd name="connsiteY71" fmla="*/ 2946152 h 6858000"/>
              <a:gd name="connsiteX72" fmla="*/ 1436360 w 2422397"/>
              <a:gd name="connsiteY72" fmla="*/ 2829469 h 6858000"/>
              <a:gd name="connsiteX73" fmla="*/ 1447242 w 2422397"/>
              <a:gd name="connsiteY73" fmla="*/ 2811546 h 6858000"/>
              <a:gd name="connsiteX74" fmla="*/ 1449881 w 2422397"/>
              <a:gd name="connsiteY74" fmla="*/ 2781535 h 6858000"/>
              <a:gd name="connsiteX75" fmla="*/ 1459218 w 2422397"/>
              <a:gd name="connsiteY75" fmla="*/ 2660724 h 6858000"/>
              <a:gd name="connsiteX76" fmla="*/ 1483504 w 2422397"/>
              <a:gd name="connsiteY76" fmla="*/ 2560980 h 6858000"/>
              <a:gd name="connsiteX77" fmla="*/ 1519801 w 2422397"/>
              <a:gd name="connsiteY77" fmla="*/ 2467523 h 6858000"/>
              <a:gd name="connsiteX78" fmla="*/ 1507343 w 2422397"/>
              <a:gd name="connsiteY78" fmla="*/ 2357874 h 6858000"/>
              <a:gd name="connsiteX79" fmla="*/ 1540772 w 2422397"/>
              <a:gd name="connsiteY79" fmla="*/ 2256097 h 6858000"/>
              <a:gd name="connsiteX80" fmla="*/ 1569381 w 2422397"/>
              <a:gd name="connsiteY80" fmla="*/ 2165158 h 6858000"/>
              <a:gd name="connsiteX81" fmla="*/ 1576109 w 2422397"/>
              <a:gd name="connsiteY81" fmla="*/ 2078660 h 6858000"/>
              <a:gd name="connsiteX82" fmla="*/ 1564751 w 2422397"/>
              <a:gd name="connsiteY82" fmla="*/ 2009574 h 6858000"/>
              <a:gd name="connsiteX83" fmla="*/ 1571917 w 2422397"/>
              <a:gd name="connsiteY83" fmla="*/ 1903700 h 6858000"/>
              <a:gd name="connsiteX84" fmla="*/ 1564944 w 2422397"/>
              <a:gd name="connsiteY84" fmla="*/ 1821321 h 6858000"/>
              <a:gd name="connsiteX85" fmla="*/ 1579022 w 2422397"/>
              <a:gd name="connsiteY85" fmla="*/ 1718757 h 6858000"/>
              <a:gd name="connsiteX86" fmla="*/ 1590196 w 2422397"/>
              <a:gd name="connsiteY86" fmla="*/ 1595914 h 6858000"/>
              <a:gd name="connsiteX87" fmla="*/ 1624363 w 2422397"/>
              <a:gd name="connsiteY87" fmla="*/ 1502483 h 6858000"/>
              <a:gd name="connsiteX88" fmla="*/ 1631539 w 2422397"/>
              <a:gd name="connsiteY88" fmla="*/ 1431520 h 6858000"/>
              <a:gd name="connsiteX89" fmla="*/ 1646296 w 2422397"/>
              <a:gd name="connsiteY89" fmla="*/ 1333057 h 6858000"/>
              <a:gd name="connsiteX90" fmla="*/ 1696091 w 2422397"/>
              <a:gd name="connsiteY90" fmla="*/ 1202078 h 6858000"/>
              <a:gd name="connsiteX91" fmla="*/ 1706993 w 2422397"/>
              <a:gd name="connsiteY91" fmla="*/ 1104797 h 6858000"/>
              <a:gd name="connsiteX92" fmla="*/ 1777273 w 2422397"/>
              <a:gd name="connsiteY92" fmla="*/ 916268 h 6858000"/>
              <a:gd name="connsiteX93" fmla="*/ 1850836 w 2422397"/>
              <a:gd name="connsiteY93" fmla="*/ 825516 h 6858000"/>
              <a:gd name="connsiteX94" fmla="*/ 1911831 w 2422397"/>
              <a:gd name="connsiteY94" fmla="*/ 696577 h 6858000"/>
              <a:gd name="connsiteX95" fmla="*/ 1942209 w 2422397"/>
              <a:gd name="connsiteY95" fmla="*/ 575807 h 6858000"/>
              <a:gd name="connsiteX96" fmla="*/ 1951374 w 2422397"/>
              <a:gd name="connsiteY96" fmla="*/ 556682 h 6858000"/>
              <a:gd name="connsiteX97" fmla="*/ 1951170 w 2422397"/>
              <a:gd name="connsiteY97" fmla="*/ 526639 h 6858000"/>
              <a:gd name="connsiteX98" fmla="*/ 1949059 w 2422397"/>
              <a:gd name="connsiteY98" fmla="*/ 405872 h 6858000"/>
              <a:gd name="connsiteX99" fmla="*/ 1954018 w 2422397"/>
              <a:gd name="connsiteY99" fmla="*/ 307622 h 6858000"/>
              <a:gd name="connsiteX100" fmla="*/ 1967790 w 2422397"/>
              <a:gd name="connsiteY100" fmla="*/ 198682 h 6858000"/>
              <a:gd name="connsiteX101" fmla="*/ 1971093 w 2422397"/>
              <a:gd name="connsiteY101" fmla="*/ 127747 h 6858000"/>
              <a:gd name="connsiteX102" fmla="*/ 1951841 w 2422397"/>
              <a:gd name="connsiteY102" fmla="*/ 4678 h 6858000"/>
              <a:gd name="connsiteX103" fmla="*/ 1953649 w 2422397"/>
              <a:gd name="connsiteY103"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68724 w 2422397"/>
              <a:gd name="connsiteY8" fmla="*/ 6547069 h 6858000"/>
              <a:gd name="connsiteX9" fmla="*/ 199197 w 2422397"/>
              <a:gd name="connsiteY9" fmla="*/ 6509743 h 6858000"/>
              <a:gd name="connsiteX10" fmla="*/ 247224 w 2422397"/>
              <a:gd name="connsiteY10" fmla="*/ 6455839 h 6858000"/>
              <a:gd name="connsiteX11" fmla="*/ 270687 w 2422397"/>
              <a:gd name="connsiteY11" fmla="*/ 6418363 h 6858000"/>
              <a:gd name="connsiteX12" fmla="*/ 339376 w 2422397"/>
              <a:gd name="connsiteY12" fmla="*/ 6322934 h 6858000"/>
              <a:gd name="connsiteX13" fmla="*/ 443949 w 2422397"/>
              <a:gd name="connsiteY13" fmla="*/ 6218313 h 6858000"/>
              <a:gd name="connsiteX14" fmla="*/ 478259 w 2422397"/>
              <a:gd name="connsiteY14" fmla="*/ 6183918 h 6858000"/>
              <a:gd name="connsiteX15" fmla="*/ 482177 w 2422397"/>
              <a:gd name="connsiteY15" fmla="*/ 6173358 h 6858000"/>
              <a:gd name="connsiteX16" fmla="*/ 482556 w 2422397"/>
              <a:gd name="connsiteY16" fmla="*/ 6173443 h 6858000"/>
              <a:gd name="connsiteX17" fmla="*/ 485673 w 2422397"/>
              <a:gd name="connsiteY17" fmla="*/ 6162875 h 6858000"/>
              <a:gd name="connsiteX18" fmla="*/ 524588 w 2422397"/>
              <a:gd name="connsiteY18" fmla="*/ 6111327 h 6858000"/>
              <a:gd name="connsiteX19" fmla="*/ 547843 w 2422397"/>
              <a:gd name="connsiteY19" fmla="*/ 6075666 h 6858000"/>
              <a:gd name="connsiteX20" fmla="*/ 562259 w 2422397"/>
              <a:gd name="connsiteY20" fmla="*/ 6054865 h 6858000"/>
              <a:gd name="connsiteX21" fmla="*/ 571463 w 2422397"/>
              <a:gd name="connsiteY21" fmla="*/ 6045606 h 6858000"/>
              <a:gd name="connsiteX22" fmla="*/ 584071 w 2422397"/>
              <a:gd name="connsiteY22" fmla="*/ 5992286 h 6858000"/>
              <a:gd name="connsiteX23" fmla="*/ 587812 w 2422397"/>
              <a:gd name="connsiteY23" fmla="*/ 5987907 h 6858000"/>
              <a:gd name="connsiteX24" fmla="*/ 592115 w 2422397"/>
              <a:gd name="connsiteY24" fmla="*/ 5949187 h 6858000"/>
              <a:gd name="connsiteX25" fmla="*/ 595889 w 2422397"/>
              <a:gd name="connsiteY25" fmla="*/ 5931081 h 6858000"/>
              <a:gd name="connsiteX26" fmla="*/ 593758 w 2422397"/>
              <a:gd name="connsiteY26" fmla="*/ 5922047 h 6858000"/>
              <a:gd name="connsiteX27" fmla="*/ 600949 w 2422397"/>
              <a:gd name="connsiteY27" fmla="*/ 5897316 h 6858000"/>
              <a:gd name="connsiteX28" fmla="*/ 602981 w 2422397"/>
              <a:gd name="connsiteY28" fmla="*/ 5895955 h 6858000"/>
              <a:gd name="connsiteX29" fmla="*/ 604430 w 2422397"/>
              <a:gd name="connsiteY29" fmla="*/ 5870052 h 6858000"/>
              <a:gd name="connsiteX30" fmla="*/ 631983 w 2422397"/>
              <a:gd name="connsiteY30" fmla="*/ 5814475 h 6858000"/>
              <a:gd name="connsiteX31" fmla="*/ 699739 w 2422397"/>
              <a:gd name="connsiteY31" fmla="*/ 5516509 h 6858000"/>
              <a:gd name="connsiteX32" fmla="*/ 723657 w 2422397"/>
              <a:gd name="connsiteY32" fmla="*/ 5356170 h 6858000"/>
              <a:gd name="connsiteX33" fmla="*/ 723661 w 2422397"/>
              <a:gd name="connsiteY33" fmla="*/ 5356076 h 6858000"/>
              <a:gd name="connsiteX34" fmla="*/ 725358 w 2422397"/>
              <a:gd name="connsiteY34" fmla="*/ 5309193 h 6858000"/>
              <a:gd name="connsiteX35" fmla="*/ 726926 w 2422397"/>
              <a:gd name="connsiteY35" fmla="*/ 5311182 h 6858000"/>
              <a:gd name="connsiteX36" fmla="*/ 727761 w 2422397"/>
              <a:gd name="connsiteY36" fmla="*/ 5304702 h 6858000"/>
              <a:gd name="connsiteX37" fmla="*/ 732974 w 2422397"/>
              <a:gd name="connsiteY37" fmla="*/ 5303522 h 6858000"/>
              <a:gd name="connsiteX38" fmla="*/ 762873 w 2422397"/>
              <a:gd name="connsiteY38" fmla="*/ 5269094 h 6858000"/>
              <a:gd name="connsiteX39" fmla="*/ 784867 w 2422397"/>
              <a:gd name="connsiteY39" fmla="*/ 5235785 h 6858000"/>
              <a:gd name="connsiteX40" fmla="*/ 796271 w 2422397"/>
              <a:gd name="connsiteY40" fmla="*/ 5175473 h 6858000"/>
              <a:gd name="connsiteX41" fmla="*/ 821529 w 2422397"/>
              <a:gd name="connsiteY41" fmla="*/ 5012929 h 6858000"/>
              <a:gd name="connsiteX42" fmla="*/ 846340 w 2422397"/>
              <a:gd name="connsiteY42" fmla="*/ 4944976 h 6858000"/>
              <a:gd name="connsiteX43" fmla="*/ 840157 w 2422397"/>
              <a:gd name="connsiteY43" fmla="*/ 4872869 h 6858000"/>
              <a:gd name="connsiteX44" fmla="*/ 855718 w 2422397"/>
              <a:gd name="connsiteY44" fmla="*/ 4850916 h 6858000"/>
              <a:gd name="connsiteX45" fmla="*/ 858709 w 2422397"/>
              <a:gd name="connsiteY45" fmla="*/ 4847264 h 6858000"/>
              <a:gd name="connsiteX46" fmla="*/ 863990 w 2422397"/>
              <a:gd name="connsiteY46" fmla="*/ 4829718 h 6858000"/>
              <a:gd name="connsiteX47" fmla="*/ 873842 w 2422397"/>
              <a:gd name="connsiteY47" fmla="*/ 4828439 h 6858000"/>
              <a:gd name="connsiteX48" fmla="*/ 887779 w 2422397"/>
              <a:gd name="connsiteY48" fmla="*/ 4804655 h 6858000"/>
              <a:gd name="connsiteX49" fmla="*/ 893894 w 2422397"/>
              <a:gd name="connsiteY49" fmla="*/ 4777060 h 6858000"/>
              <a:gd name="connsiteX50" fmla="*/ 883546 w 2422397"/>
              <a:gd name="connsiteY50" fmla="*/ 4777089 h 6858000"/>
              <a:gd name="connsiteX51" fmla="*/ 883812 w 2422397"/>
              <a:gd name="connsiteY51" fmla="*/ 4774559 h 6858000"/>
              <a:gd name="connsiteX52" fmla="*/ 903401 w 2422397"/>
              <a:gd name="connsiteY52" fmla="*/ 4679442 h 6858000"/>
              <a:gd name="connsiteX53" fmla="*/ 916253 w 2422397"/>
              <a:gd name="connsiteY53" fmla="*/ 4651970 h 6858000"/>
              <a:gd name="connsiteX54" fmla="*/ 922608 w 2422397"/>
              <a:gd name="connsiteY54" fmla="*/ 4649785 h 6858000"/>
              <a:gd name="connsiteX55" fmla="*/ 924139 w 2422397"/>
              <a:gd name="connsiteY55" fmla="*/ 4631605 h 6858000"/>
              <a:gd name="connsiteX56" fmla="*/ 985938 w 2422397"/>
              <a:gd name="connsiteY56" fmla="*/ 4515358 h 6858000"/>
              <a:gd name="connsiteX57" fmla="*/ 1011638 w 2422397"/>
              <a:gd name="connsiteY57" fmla="*/ 4352312 h 6858000"/>
              <a:gd name="connsiteX58" fmla="*/ 1049579 w 2422397"/>
              <a:gd name="connsiteY58" fmla="*/ 4237953 h 6858000"/>
              <a:gd name="connsiteX59" fmla="*/ 1041314 w 2422397"/>
              <a:gd name="connsiteY59" fmla="*/ 4139706 h 6858000"/>
              <a:gd name="connsiteX60" fmla="*/ 1049328 w 2422397"/>
              <a:gd name="connsiteY60" fmla="*/ 4134671 h 6858000"/>
              <a:gd name="connsiteX61" fmla="*/ 1061133 w 2422397"/>
              <a:gd name="connsiteY61" fmla="*/ 4074160 h 6858000"/>
              <a:gd name="connsiteX62" fmla="*/ 1059121 w 2422397"/>
              <a:gd name="connsiteY62" fmla="*/ 3844497 h 6858000"/>
              <a:gd name="connsiteX63" fmla="*/ 1083386 w 2422397"/>
              <a:gd name="connsiteY63" fmla="*/ 3726730 h 6858000"/>
              <a:gd name="connsiteX64" fmla="*/ 1098990 w 2422397"/>
              <a:gd name="connsiteY64" fmla="*/ 3687782 h 6858000"/>
              <a:gd name="connsiteX65" fmla="*/ 1147140 w 2422397"/>
              <a:gd name="connsiteY65" fmla="*/ 3543810 h 6858000"/>
              <a:gd name="connsiteX66" fmla="*/ 1179877 w 2422397"/>
              <a:gd name="connsiteY66" fmla="*/ 3441984 h 6858000"/>
              <a:gd name="connsiteX67" fmla="*/ 1217096 w 2422397"/>
              <a:gd name="connsiteY67" fmla="*/ 3354156 h 6858000"/>
              <a:gd name="connsiteX68" fmla="*/ 1232811 w 2422397"/>
              <a:gd name="connsiteY68" fmla="*/ 3301153 h 6858000"/>
              <a:gd name="connsiteX69" fmla="*/ 1281985 w 2422397"/>
              <a:gd name="connsiteY69" fmla="*/ 3158933 h 6858000"/>
              <a:gd name="connsiteX70" fmla="*/ 1335997 w 2422397"/>
              <a:gd name="connsiteY70" fmla="*/ 3018423 h 6858000"/>
              <a:gd name="connsiteX71" fmla="*/ 1394864 w 2422397"/>
              <a:gd name="connsiteY71" fmla="*/ 2946152 h 6858000"/>
              <a:gd name="connsiteX72" fmla="*/ 1436360 w 2422397"/>
              <a:gd name="connsiteY72" fmla="*/ 2829469 h 6858000"/>
              <a:gd name="connsiteX73" fmla="*/ 1447242 w 2422397"/>
              <a:gd name="connsiteY73" fmla="*/ 2811546 h 6858000"/>
              <a:gd name="connsiteX74" fmla="*/ 1449881 w 2422397"/>
              <a:gd name="connsiteY74" fmla="*/ 2781535 h 6858000"/>
              <a:gd name="connsiteX75" fmla="*/ 1459218 w 2422397"/>
              <a:gd name="connsiteY75" fmla="*/ 2660724 h 6858000"/>
              <a:gd name="connsiteX76" fmla="*/ 1483504 w 2422397"/>
              <a:gd name="connsiteY76" fmla="*/ 2560980 h 6858000"/>
              <a:gd name="connsiteX77" fmla="*/ 1519801 w 2422397"/>
              <a:gd name="connsiteY77" fmla="*/ 2467523 h 6858000"/>
              <a:gd name="connsiteX78" fmla="*/ 1507343 w 2422397"/>
              <a:gd name="connsiteY78" fmla="*/ 2357874 h 6858000"/>
              <a:gd name="connsiteX79" fmla="*/ 1540772 w 2422397"/>
              <a:gd name="connsiteY79" fmla="*/ 2256097 h 6858000"/>
              <a:gd name="connsiteX80" fmla="*/ 1569381 w 2422397"/>
              <a:gd name="connsiteY80" fmla="*/ 2165158 h 6858000"/>
              <a:gd name="connsiteX81" fmla="*/ 1576109 w 2422397"/>
              <a:gd name="connsiteY81" fmla="*/ 2078660 h 6858000"/>
              <a:gd name="connsiteX82" fmla="*/ 1564751 w 2422397"/>
              <a:gd name="connsiteY82" fmla="*/ 2009574 h 6858000"/>
              <a:gd name="connsiteX83" fmla="*/ 1571917 w 2422397"/>
              <a:gd name="connsiteY83" fmla="*/ 1903700 h 6858000"/>
              <a:gd name="connsiteX84" fmla="*/ 1564944 w 2422397"/>
              <a:gd name="connsiteY84" fmla="*/ 1821321 h 6858000"/>
              <a:gd name="connsiteX85" fmla="*/ 1579022 w 2422397"/>
              <a:gd name="connsiteY85" fmla="*/ 1718757 h 6858000"/>
              <a:gd name="connsiteX86" fmla="*/ 1590196 w 2422397"/>
              <a:gd name="connsiteY86" fmla="*/ 1595914 h 6858000"/>
              <a:gd name="connsiteX87" fmla="*/ 1624363 w 2422397"/>
              <a:gd name="connsiteY87" fmla="*/ 1502483 h 6858000"/>
              <a:gd name="connsiteX88" fmla="*/ 1631539 w 2422397"/>
              <a:gd name="connsiteY88" fmla="*/ 1431520 h 6858000"/>
              <a:gd name="connsiteX89" fmla="*/ 1646296 w 2422397"/>
              <a:gd name="connsiteY89" fmla="*/ 1333057 h 6858000"/>
              <a:gd name="connsiteX90" fmla="*/ 1696091 w 2422397"/>
              <a:gd name="connsiteY90" fmla="*/ 1202078 h 6858000"/>
              <a:gd name="connsiteX91" fmla="*/ 1706993 w 2422397"/>
              <a:gd name="connsiteY91" fmla="*/ 1104797 h 6858000"/>
              <a:gd name="connsiteX92" fmla="*/ 1850836 w 2422397"/>
              <a:gd name="connsiteY92" fmla="*/ 825516 h 6858000"/>
              <a:gd name="connsiteX93" fmla="*/ 1911831 w 2422397"/>
              <a:gd name="connsiteY93" fmla="*/ 696577 h 6858000"/>
              <a:gd name="connsiteX94" fmla="*/ 1942209 w 2422397"/>
              <a:gd name="connsiteY94" fmla="*/ 575807 h 6858000"/>
              <a:gd name="connsiteX95" fmla="*/ 1951374 w 2422397"/>
              <a:gd name="connsiteY95" fmla="*/ 556682 h 6858000"/>
              <a:gd name="connsiteX96" fmla="*/ 1951170 w 2422397"/>
              <a:gd name="connsiteY96" fmla="*/ 526639 h 6858000"/>
              <a:gd name="connsiteX97" fmla="*/ 1949059 w 2422397"/>
              <a:gd name="connsiteY97" fmla="*/ 405872 h 6858000"/>
              <a:gd name="connsiteX98" fmla="*/ 1954018 w 2422397"/>
              <a:gd name="connsiteY98" fmla="*/ 307622 h 6858000"/>
              <a:gd name="connsiteX99" fmla="*/ 1967790 w 2422397"/>
              <a:gd name="connsiteY99" fmla="*/ 198682 h 6858000"/>
              <a:gd name="connsiteX100" fmla="*/ 1971093 w 2422397"/>
              <a:gd name="connsiteY100" fmla="*/ 127747 h 6858000"/>
              <a:gd name="connsiteX101" fmla="*/ 1951841 w 2422397"/>
              <a:gd name="connsiteY101" fmla="*/ 4678 h 6858000"/>
              <a:gd name="connsiteX102" fmla="*/ 1953649 w 2422397"/>
              <a:gd name="connsiteY102"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68724 w 2422397"/>
              <a:gd name="connsiteY8" fmla="*/ 6547069 h 6858000"/>
              <a:gd name="connsiteX9" fmla="*/ 199197 w 2422397"/>
              <a:gd name="connsiteY9" fmla="*/ 6509743 h 6858000"/>
              <a:gd name="connsiteX10" fmla="*/ 247224 w 2422397"/>
              <a:gd name="connsiteY10" fmla="*/ 6455839 h 6858000"/>
              <a:gd name="connsiteX11" fmla="*/ 270687 w 2422397"/>
              <a:gd name="connsiteY11" fmla="*/ 6418363 h 6858000"/>
              <a:gd name="connsiteX12" fmla="*/ 339376 w 2422397"/>
              <a:gd name="connsiteY12" fmla="*/ 6322934 h 6858000"/>
              <a:gd name="connsiteX13" fmla="*/ 443949 w 2422397"/>
              <a:gd name="connsiteY13" fmla="*/ 6218313 h 6858000"/>
              <a:gd name="connsiteX14" fmla="*/ 478259 w 2422397"/>
              <a:gd name="connsiteY14" fmla="*/ 6183918 h 6858000"/>
              <a:gd name="connsiteX15" fmla="*/ 482177 w 2422397"/>
              <a:gd name="connsiteY15" fmla="*/ 6173358 h 6858000"/>
              <a:gd name="connsiteX16" fmla="*/ 482556 w 2422397"/>
              <a:gd name="connsiteY16" fmla="*/ 6173443 h 6858000"/>
              <a:gd name="connsiteX17" fmla="*/ 485673 w 2422397"/>
              <a:gd name="connsiteY17" fmla="*/ 6162875 h 6858000"/>
              <a:gd name="connsiteX18" fmla="*/ 524588 w 2422397"/>
              <a:gd name="connsiteY18" fmla="*/ 6111327 h 6858000"/>
              <a:gd name="connsiteX19" fmla="*/ 547843 w 2422397"/>
              <a:gd name="connsiteY19" fmla="*/ 6075666 h 6858000"/>
              <a:gd name="connsiteX20" fmla="*/ 562259 w 2422397"/>
              <a:gd name="connsiteY20" fmla="*/ 6054865 h 6858000"/>
              <a:gd name="connsiteX21" fmla="*/ 571463 w 2422397"/>
              <a:gd name="connsiteY21" fmla="*/ 6045606 h 6858000"/>
              <a:gd name="connsiteX22" fmla="*/ 584071 w 2422397"/>
              <a:gd name="connsiteY22" fmla="*/ 5992286 h 6858000"/>
              <a:gd name="connsiteX23" fmla="*/ 587812 w 2422397"/>
              <a:gd name="connsiteY23" fmla="*/ 5987907 h 6858000"/>
              <a:gd name="connsiteX24" fmla="*/ 592115 w 2422397"/>
              <a:gd name="connsiteY24" fmla="*/ 5949187 h 6858000"/>
              <a:gd name="connsiteX25" fmla="*/ 595889 w 2422397"/>
              <a:gd name="connsiteY25" fmla="*/ 5931081 h 6858000"/>
              <a:gd name="connsiteX26" fmla="*/ 593758 w 2422397"/>
              <a:gd name="connsiteY26" fmla="*/ 5922047 h 6858000"/>
              <a:gd name="connsiteX27" fmla="*/ 600949 w 2422397"/>
              <a:gd name="connsiteY27" fmla="*/ 5897316 h 6858000"/>
              <a:gd name="connsiteX28" fmla="*/ 602981 w 2422397"/>
              <a:gd name="connsiteY28" fmla="*/ 5895955 h 6858000"/>
              <a:gd name="connsiteX29" fmla="*/ 604430 w 2422397"/>
              <a:gd name="connsiteY29" fmla="*/ 5870052 h 6858000"/>
              <a:gd name="connsiteX30" fmla="*/ 631983 w 2422397"/>
              <a:gd name="connsiteY30" fmla="*/ 5814475 h 6858000"/>
              <a:gd name="connsiteX31" fmla="*/ 699739 w 2422397"/>
              <a:gd name="connsiteY31" fmla="*/ 5516509 h 6858000"/>
              <a:gd name="connsiteX32" fmla="*/ 723657 w 2422397"/>
              <a:gd name="connsiteY32" fmla="*/ 5356170 h 6858000"/>
              <a:gd name="connsiteX33" fmla="*/ 723661 w 2422397"/>
              <a:gd name="connsiteY33" fmla="*/ 5356076 h 6858000"/>
              <a:gd name="connsiteX34" fmla="*/ 725358 w 2422397"/>
              <a:gd name="connsiteY34" fmla="*/ 5309193 h 6858000"/>
              <a:gd name="connsiteX35" fmla="*/ 726926 w 2422397"/>
              <a:gd name="connsiteY35" fmla="*/ 5311182 h 6858000"/>
              <a:gd name="connsiteX36" fmla="*/ 727761 w 2422397"/>
              <a:gd name="connsiteY36" fmla="*/ 5304702 h 6858000"/>
              <a:gd name="connsiteX37" fmla="*/ 732974 w 2422397"/>
              <a:gd name="connsiteY37" fmla="*/ 5303522 h 6858000"/>
              <a:gd name="connsiteX38" fmla="*/ 762873 w 2422397"/>
              <a:gd name="connsiteY38" fmla="*/ 5269094 h 6858000"/>
              <a:gd name="connsiteX39" fmla="*/ 784867 w 2422397"/>
              <a:gd name="connsiteY39" fmla="*/ 5235785 h 6858000"/>
              <a:gd name="connsiteX40" fmla="*/ 796271 w 2422397"/>
              <a:gd name="connsiteY40" fmla="*/ 5175473 h 6858000"/>
              <a:gd name="connsiteX41" fmla="*/ 821529 w 2422397"/>
              <a:gd name="connsiteY41" fmla="*/ 5012929 h 6858000"/>
              <a:gd name="connsiteX42" fmla="*/ 846340 w 2422397"/>
              <a:gd name="connsiteY42" fmla="*/ 4944976 h 6858000"/>
              <a:gd name="connsiteX43" fmla="*/ 840157 w 2422397"/>
              <a:gd name="connsiteY43" fmla="*/ 4872869 h 6858000"/>
              <a:gd name="connsiteX44" fmla="*/ 855718 w 2422397"/>
              <a:gd name="connsiteY44" fmla="*/ 4850916 h 6858000"/>
              <a:gd name="connsiteX45" fmla="*/ 858709 w 2422397"/>
              <a:gd name="connsiteY45" fmla="*/ 4847264 h 6858000"/>
              <a:gd name="connsiteX46" fmla="*/ 863990 w 2422397"/>
              <a:gd name="connsiteY46" fmla="*/ 4829718 h 6858000"/>
              <a:gd name="connsiteX47" fmla="*/ 873842 w 2422397"/>
              <a:gd name="connsiteY47" fmla="*/ 4828439 h 6858000"/>
              <a:gd name="connsiteX48" fmla="*/ 887779 w 2422397"/>
              <a:gd name="connsiteY48" fmla="*/ 4804655 h 6858000"/>
              <a:gd name="connsiteX49" fmla="*/ 893894 w 2422397"/>
              <a:gd name="connsiteY49" fmla="*/ 4777060 h 6858000"/>
              <a:gd name="connsiteX50" fmla="*/ 883546 w 2422397"/>
              <a:gd name="connsiteY50" fmla="*/ 4777089 h 6858000"/>
              <a:gd name="connsiteX51" fmla="*/ 883812 w 2422397"/>
              <a:gd name="connsiteY51" fmla="*/ 4774559 h 6858000"/>
              <a:gd name="connsiteX52" fmla="*/ 903401 w 2422397"/>
              <a:gd name="connsiteY52" fmla="*/ 4679442 h 6858000"/>
              <a:gd name="connsiteX53" fmla="*/ 916253 w 2422397"/>
              <a:gd name="connsiteY53" fmla="*/ 4651970 h 6858000"/>
              <a:gd name="connsiteX54" fmla="*/ 922608 w 2422397"/>
              <a:gd name="connsiteY54" fmla="*/ 4649785 h 6858000"/>
              <a:gd name="connsiteX55" fmla="*/ 924139 w 2422397"/>
              <a:gd name="connsiteY55" fmla="*/ 4631605 h 6858000"/>
              <a:gd name="connsiteX56" fmla="*/ 985938 w 2422397"/>
              <a:gd name="connsiteY56" fmla="*/ 4515358 h 6858000"/>
              <a:gd name="connsiteX57" fmla="*/ 1011638 w 2422397"/>
              <a:gd name="connsiteY57" fmla="*/ 4352312 h 6858000"/>
              <a:gd name="connsiteX58" fmla="*/ 1049579 w 2422397"/>
              <a:gd name="connsiteY58" fmla="*/ 4237953 h 6858000"/>
              <a:gd name="connsiteX59" fmla="*/ 1041314 w 2422397"/>
              <a:gd name="connsiteY59" fmla="*/ 4139706 h 6858000"/>
              <a:gd name="connsiteX60" fmla="*/ 1049328 w 2422397"/>
              <a:gd name="connsiteY60" fmla="*/ 4134671 h 6858000"/>
              <a:gd name="connsiteX61" fmla="*/ 1061133 w 2422397"/>
              <a:gd name="connsiteY61" fmla="*/ 4074160 h 6858000"/>
              <a:gd name="connsiteX62" fmla="*/ 1059121 w 2422397"/>
              <a:gd name="connsiteY62" fmla="*/ 3844497 h 6858000"/>
              <a:gd name="connsiteX63" fmla="*/ 1083386 w 2422397"/>
              <a:gd name="connsiteY63" fmla="*/ 3726730 h 6858000"/>
              <a:gd name="connsiteX64" fmla="*/ 1098990 w 2422397"/>
              <a:gd name="connsiteY64" fmla="*/ 3687782 h 6858000"/>
              <a:gd name="connsiteX65" fmla="*/ 1147140 w 2422397"/>
              <a:gd name="connsiteY65" fmla="*/ 3543810 h 6858000"/>
              <a:gd name="connsiteX66" fmla="*/ 1179877 w 2422397"/>
              <a:gd name="connsiteY66" fmla="*/ 3441984 h 6858000"/>
              <a:gd name="connsiteX67" fmla="*/ 1217096 w 2422397"/>
              <a:gd name="connsiteY67" fmla="*/ 3354156 h 6858000"/>
              <a:gd name="connsiteX68" fmla="*/ 1232811 w 2422397"/>
              <a:gd name="connsiteY68" fmla="*/ 3301153 h 6858000"/>
              <a:gd name="connsiteX69" fmla="*/ 1281985 w 2422397"/>
              <a:gd name="connsiteY69" fmla="*/ 3158933 h 6858000"/>
              <a:gd name="connsiteX70" fmla="*/ 1335997 w 2422397"/>
              <a:gd name="connsiteY70" fmla="*/ 3018423 h 6858000"/>
              <a:gd name="connsiteX71" fmla="*/ 1394864 w 2422397"/>
              <a:gd name="connsiteY71" fmla="*/ 2946152 h 6858000"/>
              <a:gd name="connsiteX72" fmla="*/ 1436360 w 2422397"/>
              <a:gd name="connsiteY72" fmla="*/ 2829469 h 6858000"/>
              <a:gd name="connsiteX73" fmla="*/ 1447242 w 2422397"/>
              <a:gd name="connsiteY73" fmla="*/ 2811546 h 6858000"/>
              <a:gd name="connsiteX74" fmla="*/ 1449881 w 2422397"/>
              <a:gd name="connsiteY74" fmla="*/ 2781535 h 6858000"/>
              <a:gd name="connsiteX75" fmla="*/ 1459218 w 2422397"/>
              <a:gd name="connsiteY75" fmla="*/ 2660724 h 6858000"/>
              <a:gd name="connsiteX76" fmla="*/ 1483504 w 2422397"/>
              <a:gd name="connsiteY76" fmla="*/ 2560980 h 6858000"/>
              <a:gd name="connsiteX77" fmla="*/ 1519801 w 2422397"/>
              <a:gd name="connsiteY77" fmla="*/ 2467523 h 6858000"/>
              <a:gd name="connsiteX78" fmla="*/ 1507343 w 2422397"/>
              <a:gd name="connsiteY78" fmla="*/ 2357874 h 6858000"/>
              <a:gd name="connsiteX79" fmla="*/ 1540772 w 2422397"/>
              <a:gd name="connsiteY79" fmla="*/ 2256097 h 6858000"/>
              <a:gd name="connsiteX80" fmla="*/ 1569381 w 2422397"/>
              <a:gd name="connsiteY80" fmla="*/ 2165158 h 6858000"/>
              <a:gd name="connsiteX81" fmla="*/ 1576109 w 2422397"/>
              <a:gd name="connsiteY81" fmla="*/ 2078660 h 6858000"/>
              <a:gd name="connsiteX82" fmla="*/ 1564751 w 2422397"/>
              <a:gd name="connsiteY82" fmla="*/ 2009574 h 6858000"/>
              <a:gd name="connsiteX83" fmla="*/ 1571917 w 2422397"/>
              <a:gd name="connsiteY83" fmla="*/ 1903700 h 6858000"/>
              <a:gd name="connsiteX84" fmla="*/ 1564944 w 2422397"/>
              <a:gd name="connsiteY84" fmla="*/ 1821321 h 6858000"/>
              <a:gd name="connsiteX85" fmla="*/ 1579022 w 2422397"/>
              <a:gd name="connsiteY85" fmla="*/ 1718757 h 6858000"/>
              <a:gd name="connsiteX86" fmla="*/ 1590196 w 2422397"/>
              <a:gd name="connsiteY86" fmla="*/ 1595914 h 6858000"/>
              <a:gd name="connsiteX87" fmla="*/ 1624363 w 2422397"/>
              <a:gd name="connsiteY87" fmla="*/ 1502483 h 6858000"/>
              <a:gd name="connsiteX88" fmla="*/ 1631539 w 2422397"/>
              <a:gd name="connsiteY88" fmla="*/ 1431520 h 6858000"/>
              <a:gd name="connsiteX89" fmla="*/ 1646296 w 2422397"/>
              <a:gd name="connsiteY89" fmla="*/ 1333057 h 6858000"/>
              <a:gd name="connsiteX90" fmla="*/ 1696091 w 2422397"/>
              <a:gd name="connsiteY90" fmla="*/ 1202078 h 6858000"/>
              <a:gd name="connsiteX91" fmla="*/ 1735042 w 2422397"/>
              <a:gd name="connsiteY91" fmla="*/ 1076748 h 6858000"/>
              <a:gd name="connsiteX92" fmla="*/ 1850836 w 2422397"/>
              <a:gd name="connsiteY92" fmla="*/ 825516 h 6858000"/>
              <a:gd name="connsiteX93" fmla="*/ 1911831 w 2422397"/>
              <a:gd name="connsiteY93" fmla="*/ 696577 h 6858000"/>
              <a:gd name="connsiteX94" fmla="*/ 1942209 w 2422397"/>
              <a:gd name="connsiteY94" fmla="*/ 575807 h 6858000"/>
              <a:gd name="connsiteX95" fmla="*/ 1951374 w 2422397"/>
              <a:gd name="connsiteY95" fmla="*/ 556682 h 6858000"/>
              <a:gd name="connsiteX96" fmla="*/ 1951170 w 2422397"/>
              <a:gd name="connsiteY96" fmla="*/ 526639 h 6858000"/>
              <a:gd name="connsiteX97" fmla="*/ 1949059 w 2422397"/>
              <a:gd name="connsiteY97" fmla="*/ 405872 h 6858000"/>
              <a:gd name="connsiteX98" fmla="*/ 1954018 w 2422397"/>
              <a:gd name="connsiteY98" fmla="*/ 307622 h 6858000"/>
              <a:gd name="connsiteX99" fmla="*/ 1967790 w 2422397"/>
              <a:gd name="connsiteY99" fmla="*/ 198682 h 6858000"/>
              <a:gd name="connsiteX100" fmla="*/ 1971093 w 2422397"/>
              <a:gd name="connsiteY100" fmla="*/ 127747 h 6858000"/>
              <a:gd name="connsiteX101" fmla="*/ 1951841 w 2422397"/>
              <a:gd name="connsiteY101" fmla="*/ 4678 h 6858000"/>
              <a:gd name="connsiteX102" fmla="*/ 1953649 w 2422397"/>
              <a:gd name="connsiteY102"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68724 w 2422397"/>
              <a:gd name="connsiteY8" fmla="*/ 6547069 h 6858000"/>
              <a:gd name="connsiteX9" fmla="*/ 199197 w 2422397"/>
              <a:gd name="connsiteY9" fmla="*/ 6509743 h 6858000"/>
              <a:gd name="connsiteX10" fmla="*/ 247224 w 2422397"/>
              <a:gd name="connsiteY10" fmla="*/ 6455839 h 6858000"/>
              <a:gd name="connsiteX11" fmla="*/ 270687 w 2422397"/>
              <a:gd name="connsiteY11" fmla="*/ 6418363 h 6858000"/>
              <a:gd name="connsiteX12" fmla="*/ 339376 w 2422397"/>
              <a:gd name="connsiteY12" fmla="*/ 6322934 h 6858000"/>
              <a:gd name="connsiteX13" fmla="*/ 443949 w 2422397"/>
              <a:gd name="connsiteY13" fmla="*/ 6218313 h 6858000"/>
              <a:gd name="connsiteX14" fmla="*/ 478259 w 2422397"/>
              <a:gd name="connsiteY14" fmla="*/ 6183918 h 6858000"/>
              <a:gd name="connsiteX15" fmla="*/ 482177 w 2422397"/>
              <a:gd name="connsiteY15" fmla="*/ 6173358 h 6858000"/>
              <a:gd name="connsiteX16" fmla="*/ 482556 w 2422397"/>
              <a:gd name="connsiteY16" fmla="*/ 6173443 h 6858000"/>
              <a:gd name="connsiteX17" fmla="*/ 485673 w 2422397"/>
              <a:gd name="connsiteY17" fmla="*/ 6162875 h 6858000"/>
              <a:gd name="connsiteX18" fmla="*/ 524588 w 2422397"/>
              <a:gd name="connsiteY18" fmla="*/ 6111327 h 6858000"/>
              <a:gd name="connsiteX19" fmla="*/ 547843 w 2422397"/>
              <a:gd name="connsiteY19" fmla="*/ 6075666 h 6858000"/>
              <a:gd name="connsiteX20" fmla="*/ 562259 w 2422397"/>
              <a:gd name="connsiteY20" fmla="*/ 6054865 h 6858000"/>
              <a:gd name="connsiteX21" fmla="*/ 571463 w 2422397"/>
              <a:gd name="connsiteY21" fmla="*/ 6045606 h 6858000"/>
              <a:gd name="connsiteX22" fmla="*/ 584071 w 2422397"/>
              <a:gd name="connsiteY22" fmla="*/ 5992286 h 6858000"/>
              <a:gd name="connsiteX23" fmla="*/ 587812 w 2422397"/>
              <a:gd name="connsiteY23" fmla="*/ 5987907 h 6858000"/>
              <a:gd name="connsiteX24" fmla="*/ 592115 w 2422397"/>
              <a:gd name="connsiteY24" fmla="*/ 5949187 h 6858000"/>
              <a:gd name="connsiteX25" fmla="*/ 595889 w 2422397"/>
              <a:gd name="connsiteY25" fmla="*/ 5931081 h 6858000"/>
              <a:gd name="connsiteX26" fmla="*/ 593758 w 2422397"/>
              <a:gd name="connsiteY26" fmla="*/ 5922047 h 6858000"/>
              <a:gd name="connsiteX27" fmla="*/ 600949 w 2422397"/>
              <a:gd name="connsiteY27" fmla="*/ 5897316 h 6858000"/>
              <a:gd name="connsiteX28" fmla="*/ 602981 w 2422397"/>
              <a:gd name="connsiteY28" fmla="*/ 5895955 h 6858000"/>
              <a:gd name="connsiteX29" fmla="*/ 604430 w 2422397"/>
              <a:gd name="connsiteY29" fmla="*/ 5870052 h 6858000"/>
              <a:gd name="connsiteX30" fmla="*/ 631983 w 2422397"/>
              <a:gd name="connsiteY30" fmla="*/ 5814475 h 6858000"/>
              <a:gd name="connsiteX31" fmla="*/ 699739 w 2422397"/>
              <a:gd name="connsiteY31" fmla="*/ 5516509 h 6858000"/>
              <a:gd name="connsiteX32" fmla="*/ 723657 w 2422397"/>
              <a:gd name="connsiteY32" fmla="*/ 5356170 h 6858000"/>
              <a:gd name="connsiteX33" fmla="*/ 723661 w 2422397"/>
              <a:gd name="connsiteY33" fmla="*/ 5356076 h 6858000"/>
              <a:gd name="connsiteX34" fmla="*/ 725358 w 2422397"/>
              <a:gd name="connsiteY34" fmla="*/ 5309193 h 6858000"/>
              <a:gd name="connsiteX35" fmla="*/ 726926 w 2422397"/>
              <a:gd name="connsiteY35" fmla="*/ 5311182 h 6858000"/>
              <a:gd name="connsiteX36" fmla="*/ 727761 w 2422397"/>
              <a:gd name="connsiteY36" fmla="*/ 5304702 h 6858000"/>
              <a:gd name="connsiteX37" fmla="*/ 732974 w 2422397"/>
              <a:gd name="connsiteY37" fmla="*/ 5303522 h 6858000"/>
              <a:gd name="connsiteX38" fmla="*/ 762873 w 2422397"/>
              <a:gd name="connsiteY38" fmla="*/ 5269094 h 6858000"/>
              <a:gd name="connsiteX39" fmla="*/ 784867 w 2422397"/>
              <a:gd name="connsiteY39" fmla="*/ 5235785 h 6858000"/>
              <a:gd name="connsiteX40" fmla="*/ 796271 w 2422397"/>
              <a:gd name="connsiteY40" fmla="*/ 5175473 h 6858000"/>
              <a:gd name="connsiteX41" fmla="*/ 821529 w 2422397"/>
              <a:gd name="connsiteY41" fmla="*/ 5012929 h 6858000"/>
              <a:gd name="connsiteX42" fmla="*/ 846340 w 2422397"/>
              <a:gd name="connsiteY42" fmla="*/ 4944976 h 6858000"/>
              <a:gd name="connsiteX43" fmla="*/ 840157 w 2422397"/>
              <a:gd name="connsiteY43" fmla="*/ 4872869 h 6858000"/>
              <a:gd name="connsiteX44" fmla="*/ 855718 w 2422397"/>
              <a:gd name="connsiteY44" fmla="*/ 4850916 h 6858000"/>
              <a:gd name="connsiteX45" fmla="*/ 858709 w 2422397"/>
              <a:gd name="connsiteY45" fmla="*/ 4847264 h 6858000"/>
              <a:gd name="connsiteX46" fmla="*/ 863990 w 2422397"/>
              <a:gd name="connsiteY46" fmla="*/ 4829718 h 6858000"/>
              <a:gd name="connsiteX47" fmla="*/ 873842 w 2422397"/>
              <a:gd name="connsiteY47" fmla="*/ 4828439 h 6858000"/>
              <a:gd name="connsiteX48" fmla="*/ 887779 w 2422397"/>
              <a:gd name="connsiteY48" fmla="*/ 4804655 h 6858000"/>
              <a:gd name="connsiteX49" fmla="*/ 893894 w 2422397"/>
              <a:gd name="connsiteY49" fmla="*/ 4777060 h 6858000"/>
              <a:gd name="connsiteX50" fmla="*/ 883546 w 2422397"/>
              <a:gd name="connsiteY50" fmla="*/ 4777089 h 6858000"/>
              <a:gd name="connsiteX51" fmla="*/ 883812 w 2422397"/>
              <a:gd name="connsiteY51" fmla="*/ 4774559 h 6858000"/>
              <a:gd name="connsiteX52" fmla="*/ 903401 w 2422397"/>
              <a:gd name="connsiteY52" fmla="*/ 4679442 h 6858000"/>
              <a:gd name="connsiteX53" fmla="*/ 916253 w 2422397"/>
              <a:gd name="connsiteY53" fmla="*/ 4651970 h 6858000"/>
              <a:gd name="connsiteX54" fmla="*/ 922608 w 2422397"/>
              <a:gd name="connsiteY54" fmla="*/ 4649785 h 6858000"/>
              <a:gd name="connsiteX55" fmla="*/ 924139 w 2422397"/>
              <a:gd name="connsiteY55" fmla="*/ 4631605 h 6858000"/>
              <a:gd name="connsiteX56" fmla="*/ 985938 w 2422397"/>
              <a:gd name="connsiteY56" fmla="*/ 4515358 h 6858000"/>
              <a:gd name="connsiteX57" fmla="*/ 1011638 w 2422397"/>
              <a:gd name="connsiteY57" fmla="*/ 4352312 h 6858000"/>
              <a:gd name="connsiteX58" fmla="*/ 1049579 w 2422397"/>
              <a:gd name="connsiteY58" fmla="*/ 4237953 h 6858000"/>
              <a:gd name="connsiteX59" fmla="*/ 1041314 w 2422397"/>
              <a:gd name="connsiteY59" fmla="*/ 4139706 h 6858000"/>
              <a:gd name="connsiteX60" fmla="*/ 1049328 w 2422397"/>
              <a:gd name="connsiteY60" fmla="*/ 4134671 h 6858000"/>
              <a:gd name="connsiteX61" fmla="*/ 1061133 w 2422397"/>
              <a:gd name="connsiteY61" fmla="*/ 4074160 h 6858000"/>
              <a:gd name="connsiteX62" fmla="*/ 1059121 w 2422397"/>
              <a:gd name="connsiteY62" fmla="*/ 3844497 h 6858000"/>
              <a:gd name="connsiteX63" fmla="*/ 1083386 w 2422397"/>
              <a:gd name="connsiteY63" fmla="*/ 3726730 h 6858000"/>
              <a:gd name="connsiteX64" fmla="*/ 1098990 w 2422397"/>
              <a:gd name="connsiteY64" fmla="*/ 3687782 h 6858000"/>
              <a:gd name="connsiteX65" fmla="*/ 1147140 w 2422397"/>
              <a:gd name="connsiteY65" fmla="*/ 3543810 h 6858000"/>
              <a:gd name="connsiteX66" fmla="*/ 1179877 w 2422397"/>
              <a:gd name="connsiteY66" fmla="*/ 3441984 h 6858000"/>
              <a:gd name="connsiteX67" fmla="*/ 1217096 w 2422397"/>
              <a:gd name="connsiteY67" fmla="*/ 3354156 h 6858000"/>
              <a:gd name="connsiteX68" fmla="*/ 1232811 w 2422397"/>
              <a:gd name="connsiteY68" fmla="*/ 3301153 h 6858000"/>
              <a:gd name="connsiteX69" fmla="*/ 1281985 w 2422397"/>
              <a:gd name="connsiteY69" fmla="*/ 3158933 h 6858000"/>
              <a:gd name="connsiteX70" fmla="*/ 1335997 w 2422397"/>
              <a:gd name="connsiteY70" fmla="*/ 3018423 h 6858000"/>
              <a:gd name="connsiteX71" fmla="*/ 1394864 w 2422397"/>
              <a:gd name="connsiteY71" fmla="*/ 2946152 h 6858000"/>
              <a:gd name="connsiteX72" fmla="*/ 1436360 w 2422397"/>
              <a:gd name="connsiteY72" fmla="*/ 2829469 h 6858000"/>
              <a:gd name="connsiteX73" fmla="*/ 1447242 w 2422397"/>
              <a:gd name="connsiteY73" fmla="*/ 2811546 h 6858000"/>
              <a:gd name="connsiteX74" fmla="*/ 1449881 w 2422397"/>
              <a:gd name="connsiteY74" fmla="*/ 2781535 h 6858000"/>
              <a:gd name="connsiteX75" fmla="*/ 1459218 w 2422397"/>
              <a:gd name="connsiteY75" fmla="*/ 2660724 h 6858000"/>
              <a:gd name="connsiteX76" fmla="*/ 1483504 w 2422397"/>
              <a:gd name="connsiteY76" fmla="*/ 2560980 h 6858000"/>
              <a:gd name="connsiteX77" fmla="*/ 1519801 w 2422397"/>
              <a:gd name="connsiteY77" fmla="*/ 2467523 h 6858000"/>
              <a:gd name="connsiteX78" fmla="*/ 1507343 w 2422397"/>
              <a:gd name="connsiteY78" fmla="*/ 2357874 h 6858000"/>
              <a:gd name="connsiteX79" fmla="*/ 1540772 w 2422397"/>
              <a:gd name="connsiteY79" fmla="*/ 2256097 h 6858000"/>
              <a:gd name="connsiteX80" fmla="*/ 1569381 w 2422397"/>
              <a:gd name="connsiteY80" fmla="*/ 2165158 h 6858000"/>
              <a:gd name="connsiteX81" fmla="*/ 1576109 w 2422397"/>
              <a:gd name="connsiteY81" fmla="*/ 2078660 h 6858000"/>
              <a:gd name="connsiteX82" fmla="*/ 1564751 w 2422397"/>
              <a:gd name="connsiteY82" fmla="*/ 2009574 h 6858000"/>
              <a:gd name="connsiteX83" fmla="*/ 1571917 w 2422397"/>
              <a:gd name="connsiteY83" fmla="*/ 1903700 h 6858000"/>
              <a:gd name="connsiteX84" fmla="*/ 1564944 w 2422397"/>
              <a:gd name="connsiteY84" fmla="*/ 1821321 h 6858000"/>
              <a:gd name="connsiteX85" fmla="*/ 1579022 w 2422397"/>
              <a:gd name="connsiteY85" fmla="*/ 1718757 h 6858000"/>
              <a:gd name="connsiteX86" fmla="*/ 1590196 w 2422397"/>
              <a:gd name="connsiteY86" fmla="*/ 1595914 h 6858000"/>
              <a:gd name="connsiteX87" fmla="*/ 1624363 w 2422397"/>
              <a:gd name="connsiteY87" fmla="*/ 1502483 h 6858000"/>
              <a:gd name="connsiteX88" fmla="*/ 1631539 w 2422397"/>
              <a:gd name="connsiteY88" fmla="*/ 1431520 h 6858000"/>
              <a:gd name="connsiteX89" fmla="*/ 1646296 w 2422397"/>
              <a:gd name="connsiteY89" fmla="*/ 1333057 h 6858000"/>
              <a:gd name="connsiteX90" fmla="*/ 1696091 w 2422397"/>
              <a:gd name="connsiteY90" fmla="*/ 1202078 h 6858000"/>
              <a:gd name="connsiteX91" fmla="*/ 1735042 w 2422397"/>
              <a:gd name="connsiteY91" fmla="*/ 1076748 h 6858000"/>
              <a:gd name="connsiteX92" fmla="*/ 1890105 w 2422397"/>
              <a:gd name="connsiteY92" fmla="*/ 825516 h 6858000"/>
              <a:gd name="connsiteX93" fmla="*/ 1911831 w 2422397"/>
              <a:gd name="connsiteY93" fmla="*/ 696577 h 6858000"/>
              <a:gd name="connsiteX94" fmla="*/ 1942209 w 2422397"/>
              <a:gd name="connsiteY94" fmla="*/ 575807 h 6858000"/>
              <a:gd name="connsiteX95" fmla="*/ 1951374 w 2422397"/>
              <a:gd name="connsiteY95" fmla="*/ 556682 h 6858000"/>
              <a:gd name="connsiteX96" fmla="*/ 1951170 w 2422397"/>
              <a:gd name="connsiteY96" fmla="*/ 526639 h 6858000"/>
              <a:gd name="connsiteX97" fmla="*/ 1949059 w 2422397"/>
              <a:gd name="connsiteY97" fmla="*/ 405872 h 6858000"/>
              <a:gd name="connsiteX98" fmla="*/ 1954018 w 2422397"/>
              <a:gd name="connsiteY98" fmla="*/ 307622 h 6858000"/>
              <a:gd name="connsiteX99" fmla="*/ 1967790 w 2422397"/>
              <a:gd name="connsiteY99" fmla="*/ 198682 h 6858000"/>
              <a:gd name="connsiteX100" fmla="*/ 1971093 w 2422397"/>
              <a:gd name="connsiteY100" fmla="*/ 127747 h 6858000"/>
              <a:gd name="connsiteX101" fmla="*/ 1951841 w 2422397"/>
              <a:gd name="connsiteY101" fmla="*/ 4678 h 6858000"/>
              <a:gd name="connsiteX102" fmla="*/ 1953649 w 2422397"/>
              <a:gd name="connsiteY102"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68724 w 2422397"/>
              <a:gd name="connsiteY8" fmla="*/ 6547069 h 6858000"/>
              <a:gd name="connsiteX9" fmla="*/ 199197 w 2422397"/>
              <a:gd name="connsiteY9" fmla="*/ 6509743 h 6858000"/>
              <a:gd name="connsiteX10" fmla="*/ 247224 w 2422397"/>
              <a:gd name="connsiteY10" fmla="*/ 6455839 h 6858000"/>
              <a:gd name="connsiteX11" fmla="*/ 270687 w 2422397"/>
              <a:gd name="connsiteY11" fmla="*/ 6418363 h 6858000"/>
              <a:gd name="connsiteX12" fmla="*/ 339376 w 2422397"/>
              <a:gd name="connsiteY12" fmla="*/ 6322934 h 6858000"/>
              <a:gd name="connsiteX13" fmla="*/ 443949 w 2422397"/>
              <a:gd name="connsiteY13" fmla="*/ 6218313 h 6858000"/>
              <a:gd name="connsiteX14" fmla="*/ 478259 w 2422397"/>
              <a:gd name="connsiteY14" fmla="*/ 6183918 h 6858000"/>
              <a:gd name="connsiteX15" fmla="*/ 482177 w 2422397"/>
              <a:gd name="connsiteY15" fmla="*/ 6173358 h 6858000"/>
              <a:gd name="connsiteX16" fmla="*/ 482556 w 2422397"/>
              <a:gd name="connsiteY16" fmla="*/ 6173443 h 6858000"/>
              <a:gd name="connsiteX17" fmla="*/ 485673 w 2422397"/>
              <a:gd name="connsiteY17" fmla="*/ 6162875 h 6858000"/>
              <a:gd name="connsiteX18" fmla="*/ 524588 w 2422397"/>
              <a:gd name="connsiteY18" fmla="*/ 6111327 h 6858000"/>
              <a:gd name="connsiteX19" fmla="*/ 547843 w 2422397"/>
              <a:gd name="connsiteY19" fmla="*/ 6075666 h 6858000"/>
              <a:gd name="connsiteX20" fmla="*/ 562259 w 2422397"/>
              <a:gd name="connsiteY20" fmla="*/ 6054865 h 6858000"/>
              <a:gd name="connsiteX21" fmla="*/ 571463 w 2422397"/>
              <a:gd name="connsiteY21" fmla="*/ 6045606 h 6858000"/>
              <a:gd name="connsiteX22" fmla="*/ 584071 w 2422397"/>
              <a:gd name="connsiteY22" fmla="*/ 5992286 h 6858000"/>
              <a:gd name="connsiteX23" fmla="*/ 587812 w 2422397"/>
              <a:gd name="connsiteY23" fmla="*/ 5987907 h 6858000"/>
              <a:gd name="connsiteX24" fmla="*/ 592115 w 2422397"/>
              <a:gd name="connsiteY24" fmla="*/ 5949187 h 6858000"/>
              <a:gd name="connsiteX25" fmla="*/ 595889 w 2422397"/>
              <a:gd name="connsiteY25" fmla="*/ 5931081 h 6858000"/>
              <a:gd name="connsiteX26" fmla="*/ 593758 w 2422397"/>
              <a:gd name="connsiteY26" fmla="*/ 5922047 h 6858000"/>
              <a:gd name="connsiteX27" fmla="*/ 600949 w 2422397"/>
              <a:gd name="connsiteY27" fmla="*/ 5897316 h 6858000"/>
              <a:gd name="connsiteX28" fmla="*/ 602981 w 2422397"/>
              <a:gd name="connsiteY28" fmla="*/ 5895955 h 6858000"/>
              <a:gd name="connsiteX29" fmla="*/ 604430 w 2422397"/>
              <a:gd name="connsiteY29" fmla="*/ 5870052 h 6858000"/>
              <a:gd name="connsiteX30" fmla="*/ 631983 w 2422397"/>
              <a:gd name="connsiteY30" fmla="*/ 5814475 h 6858000"/>
              <a:gd name="connsiteX31" fmla="*/ 699739 w 2422397"/>
              <a:gd name="connsiteY31" fmla="*/ 5516509 h 6858000"/>
              <a:gd name="connsiteX32" fmla="*/ 723657 w 2422397"/>
              <a:gd name="connsiteY32" fmla="*/ 5356170 h 6858000"/>
              <a:gd name="connsiteX33" fmla="*/ 723661 w 2422397"/>
              <a:gd name="connsiteY33" fmla="*/ 5356076 h 6858000"/>
              <a:gd name="connsiteX34" fmla="*/ 725358 w 2422397"/>
              <a:gd name="connsiteY34" fmla="*/ 5309193 h 6858000"/>
              <a:gd name="connsiteX35" fmla="*/ 726926 w 2422397"/>
              <a:gd name="connsiteY35" fmla="*/ 5311182 h 6858000"/>
              <a:gd name="connsiteX36" fmla="*/ 727761 w 2422397"/>
              <a:gd name="connsiteY36" fmla="*/ 5304702 h 6858000"/>
              <a:gd name="connsiteX37" fmla="*/ 732974 w 2422397"/>
              <a:gd name="connsiteY37" fmla="*/ 5303522 h 6858000"/>
              <a:gd name="connsiteX38" fmla="*/ 762873 w 2422397"/>
              <a:gd name="connsiteY38" fmla="*/ 5269094 h 6858000"/>
              <a:gd name="connsiteX39" fmla="*/ 784867 w 2422397"/>
              <a:gd name="connsiteY39" fmla="*/ 5235785 h 6858000"/>
              <a:gd name="connsiteX40" fmla="*/ 796271 w 2422397"/>
              <a:gd name="connsiteY40" fmla="*/ 5175473 h 6858000"/>
              <a:gd name="connsiteX41" fmla="*/ 821529 w 2422397"/>
              <a:gd name="connsiteY41" fmla="*/ 5012929 h 6858000"/>
              <a:gd name="connsiteX42" fmla="*/ 846340 w 2422397"/>
              <a:gd name="connsiteY42" fmla="*/ 4944976 h 6858000"/>
              <a:gd name="connsiteX43" fmla="*/ 840157 w 2422397"/>
              <a:gd name="connsiteY43" fmla="*/ 4872869 h 6858000"/>
              <a:gd name="connsiteX44" fmla="*/ 855718 w 2422397"/>
              <a:gd name="connsiteY44" fmla="*/ 4850916 h 6858000"/>
              <a:gd name="connsiteX45" fmla="*/ 858709 w 2422397"/>
              <a:gd name="connsiteY45" fmla="*/ 4847264 h 6858000"/>
              <a:gd name="connsiteX46" fmla="*/ 863990 w 2422397"/>
              <a:gd name="connsiteY46" fmla="*/ 4829718 h 6858000"/>
              <a:gd name="connsiteX47" fmla="*/ 873842 w 2422397"/>
              <a:gd name="connsiteY47" fmla="*/ 4828439 h 6858000"/>
              <a:gd name="connsiteX48" fmla="*/ 887779 w 2422397"/>
              <a:gd name="connsiteY48" fmla="*/ 4804655 h 6858000"/>
              <a:gd name="connsiteX49" fmla="*/ 893894 w 2422397"/>
              <a:gd name="connsiteY49" fmla="*/ 4777060 h 6858000"/>
              <a:gd name="connsiteX50" fmla="*/ 883546 w 2422397"/>
              <a:gd name="connsiteY50" fmla="*/ 4777089 h 6858000"/>
              <a:gd name="connsiteX51" fmla="*/ 883812 w 2422397"/>
              <a:gd name="connsiteY51" fmla="*/ 4774559 h 6858000"/>
              <a:gd name="connsiteX52" fmla="*/ 903401 w 2422397"/>
              <a:gd name="connsiteY52" fmla="*/ 4679442 h 6858000"/>
              <a:gd name="connsiteX53" fmla="*/ 916253 w 2422397"/>
              <a:gd name="connsiteY53" fmla="*/ 4651970 h 6858000"/>
              <a:gd name="connsiteX54" fmla="*/ 922608 w 2422397"/>
              <a:gd name="connsiteY54" fmla="*/ 4649785 h 6858000"/>
              <a:gd name="connsiteX55" fmla="*/ 924139 w 2422397"/>
              <a:gd name="connsiteY55" fmla="*/ 4631605 h 6858000"/>
              <a:gd name="connsiteX56" fmla="*/ 985938 w 2422397"/>
              <a:gd name="connsiteY56" fmla="*/ 4515358 h 6858000"/>
              <a:gd name="connsiteX57" fmla="*/ 1011638 w 2422397"/>
              <a:gd name="connsiteY57" fmla="*/ 4352312 h 6858000"/>
              <a:gd name="connsiteX58" fmla="*/ 1049579 w 2422397"/>
              <a:gd name="connsiteY58" fmla="*/ 4237953 h 6858000"/>
              <a:gd name="connsiteX59" fmla="*/ 1041314 w 2422397"/>
              <a:gd name="connsiteY59" fmla="*/ 4139706 h 6858000"/>
              <a:gd name="connsiteX60" fmla="*/ 1049328 w 2422397"/>
              <a:gd name="connsiteY60" fmla="*/ 4134671 h 6858000"/>
              <a:gd name="connsiteX61" fmla="*/ 1061133 w 2422397"/>
              <a:gd name="connsiteY61" fmla="*/ 4074160 h 6858000"/>
              <a:gd name="connsiteX62" fmla="*/ 1059121 w 2422397"/>
              <a:gd name="connsiteY62" fmla="*/ 3844497 h 6858000"/>
              <a:gd name="connsiteX63" fmla="*/ 1083386 w 2422397"/>
              <a:gd name="connsiteY63" fmla="*/ 3726730 h 6858000"/>
              <a:gd name="connsiteX64" fmla="*/ 1098990 w 2422397"/>
              <a:gd name="connsiteY64" fmla="*/ 3687782 h 6858000"/>
              <a:gd name="connsiteX65" fmla="*/ 1147140 w 2422397"/>
              <a:gd name="connsiteY65" fmla="*/ 3543810 h 6858000"/>
              <a:gd name="connsiteX66" fmla="*/ 1179877 w 2422397"/>
              <a:gd name="connsiteY66" fmla="*/ 3441984 h 6858000"/>
              <a:gd name="connsiteX67" fmla="*/ 1217096 w 2422397"/>
              <a:gd name="connsiteY67" fmla="*/ 3354156 h 6858000"/>
              <a:gd name="connsiteX68" fmla="*/ 1232811 w 2422397"/>
              <a:gd name="connsiteY68" fmla="*/ 3301153 h 6858000"/>
              <a:gd name="connsiteX69" fmla="*/ 1281985 w 2422397"/>
              <a:gd name="connsiteY69" fmla="*/ 3158933 h 6858000"/>
              <a:gd name="connsiteX70" fmla="*/ 1335997 w 2422397"/>
              <a:gd name="connsiteY70" fmla="*/ 3018423 h 6858000"/>
              <a:gd name="connsiteX71" fmla="*/ 1394864 w 2422397"/>
              <a:gd name="connsiteY71" fmla="*/ 2946152 h 6858000"/>
              <a:gd name="connsiteX72" fmla="*/ 1436360 w 2422397"/>
              <a:gd name="connsiteY72" fmla="*/ 2829469 h 6858000"/>
              <a:gd name="connsiteX73" fmla="*/ 1447242 w 2422397"/>
              <a:gd name="connsiteY73" fmla="*/ 2811546 h 6858000"/>
              <a:gd name="connsiteX74" fmla="*/ 1449881 w 2422397"/>
              <a:gd name="connsiteY74" fmla="*/ 2781535 h 6858000"/>
              <a:gd name="connsiteX75" fmla="*/ 1459218 w 2422397"/>
              <a:gd name="connsiteY75" fmla="*/ 2660724 h 6858000"/>
              <a:gd name="connsiteX76" fmla="*/ 1483504 w 2422397"/>
              <a:gd name="connsiteY76" fmla="*/ 2560980 h 6858000"/>
              <a:gd name="connsiteX77" fmla="*/ 1519801 w 2422397"/>
              <a:gd name="connsiteY77" fmla="*/ 2467523 h 6858000"/>
              <a:gd name="connsiteX78" fmla="*/ 1507343 w 2422397"/>
              <a:gd name="connsiteY78" fmla="*/ 2357874 h 6858000"/>
              <a:gd name="connsiteX79" fmla="*/ 1540772 w 2422397"/>
              <a:gd name="connsiteY79" fmla="*/ 2256097 h 6858000"/>
              <a:gd name="connsiteX80" fmla="*/ 1569381 w 2422397"/>
              <a:gd name="connsiteY80" fmla="*/ 2165158 h 6858000"/>
              <a:gd name="connsiteX81" fmla="*/ 1576109 w 2422397"/>
              <a:gd name="connsiteY81" fmla="*/ 2078660 h 6858000"/>
              <a:gd name="connsiteX82" fmla="*/ 1564751 w 2422397"/>
              <a:gd name="connsiteY82" fmla="*/ 2009574 h 6858000"/>
              <a:gd name="connsiteX83" fmla="*/ 1571917 w 2422397"/>
              <a:gd name="connsiteY83" fmla="*/ 1903700 h 6858000"/>
              <a:gd name="connsiteX84" fmla="*/ 1564944 w 2422397"/>
              <a:gd name="connsiteY84" fmla="*/ 1821321 h 6858000"/>
              <a:gd name="connsiteX85" fmla="*/ 1579022 w 2422397"/>
              <a:gd name="connsiteY85" fmla="*/ 1718757 h 6858000"/>
              <a:gd name="connsiteX86" fmla="*/ 1590196 w 2422397"/>
              <a:gd name="connsiteY86" fmla="*/ 1595914 h 6858000"/>
              <a:gd name="connsiteX87" fmla="*/ 1624363 w 2422397"/>
              <a:gd name="connsiteY87" fmla="*/ 1502483 h 6858000"/>
              <a:gd name="connsiteX88" fmla="*/ 1631539 w 2422397"/>
              <a:gd name="connsiteY88" fmla="*/ 1431520 h 6858000"/>
              <a:gd name="connsiteX89" fmla="*/ 1646296 w 2422397"/>
              <a:gd name="connsiteY89" fmla="*/ 1333057 h 6858000"/>
              <a:gd name="connsiteX90" fmla="*/ 1696091 w 2422397"/>
              <a:gd name="connsiteY90" fmla="*/ 1202078 h 6858000"/>
              <a:gd name="connsiteX91" fmla="*/ 1735042 w 2422397"/>
              <a:gd name="connsiteY91" fmla="*/ 1076748 h 6858000"/>
              <a:gd name="connsiteX92" fmla="*/ 1890105 w 2422397"/>
              <a:gd name="connsiteY92" fmla="*/ 825516 h 6858000"/>
              <a:gd name="connsiteX93" fmla="*/ 1911831 w 2422397"/>
              <a:gd name="connsiteY93" fmla="*/ 696577 h 6858000"/>
              <a:gd name="connsiteX94" fmla="*/ 1942209 w 2422397"/>
              <a:gd name="connsiteY94" fmla="*/ 575807 h 6858000"/>
              <a:gd name="connsiteX95" fmla="*/ 1951374 w 2422397"/>
              <a:gd name="connsiteY95" fmla="*/ 556682 h 6858000"/>
              <a:gd name="connsiteX96" fmla="*/ 1951170 w 2422397"/>
              <a:gd name="connsiteY96" fmla="*/ 526639 h 6858000"/>
              <a:gd name="connsiteX97" fmla="*/ 1954018 w 2422397"/>
              <a:gd name="connsiteY97" fmla="*/ 307622 h 6858000"/>
              <a:gd name="connsiteX98" fmla="*/ 1967790 w 2422397"/>
              <a:gd name="connsiteY98" fmla="*/ 198682 h 6858000"/>
              <a:gd name="connsiteX99" fmla="*/ 1971093 w 2422397"/>
              <a:gd name="connsiteY99" fmla="*/ 127747 h 6858000"/>
              <a:gd name="connsiteX100" fmla="*/ 1951841 w 2422397"/>
              <a:gd name="connsiteY100" fmla="*/ 4678 h 6858000"/>
              <a:gd name="connsiteX101" fmla="*/ 1953649 w 2422397"/>
              <a:gd name="connsiteY101" fmla="*/ 0 h 6858000"/>
              <a:gd name="connsiteX0" fmla="*/ 1953649 w 2422397"/>
              <a:gd name="connsiteY0" fmla="*/ 0 h 6858000"/>
              <a:gd name="connsiteX1" fmla="*/ 2422397 w 2422397"/>
              <a:gd name="connsiteY1" fmla="*/ 0 h 6858000"/>
              <a:gd name="connsiteX2" fmla="*/ 2422397 w 2422397"/>
              <a:gd name="connsiteY2" fmla="*/ 6858000 h 6858000"/>
              <a:gd name="connsiteX3" fmla="*/ 0 w 2422397"/>
              <a:gd name="connsiteY3" fmla="*/ 6858000 h 6858000"/>
              <a:gd name="connsiteX4" fmla="*/ 19858 w 2422397"/>
              <a:gd name="connsiteY4" fmla="*/ 6793329 h 6858000"/>
              <a:gd name="connsiteX5" fmla="*/ 63278 w 2422397"/>
              <a:gd name="connsiteY5" fmla="*/ 6702245 h 6858000"/>
              <a:gd name="connsiteX6" fmla="*/ 83839 w 2422397"/>
              <a:gd name="connsiteY6" fmla="*/ 6677678 h 6858000"/>
              <a:gd name="connsiteX7" fmla="*/ 117966 w 2422397"/>
              <a:gd name="connsiteY7" fmla="*/ 6636037 h 6858000"/>
              <a:gd name="connsiteX8" fmla="*/ 168724 w 2422397"/>
              <a:gd name="connsiteY8" fmla="*/ 6547069 h 6858000"/>
              <a:gd name="connsiteX9" fmla="*/ 199197 w 2422397"/>
              <a:gd name="connsiteY9" fmla="*/ 6509743 h 6858000"/>
              <a:gd name="connsiteX10" fmla="*/ 247224 w 2422397"/>
              <a:gd name="connsiteY10" fmla="*/ 6455839 h 6858000"/>
              <a:gd name="connsiteX11" fmla="*/ 270687 w 2422397"/>
              <a:gd name="connsiteY11" fmla="*/ 6418363 h 6858000"/>
              <a:gd name="connsiteX12" fmla="*/ 339376 w 2422397"/>
              <a:gd name="connsiteY12" fmla="*/ 6322934 h 6858000"/>
              <a:gd name="connsiteX13" fmla="*/ 443949 w 2422397"/>
              <a:gd name="connsiteY13" fmla="*/ 6218313 h 6858000"/>
              <a:gd name="connsiteX14" fmla="*/ 478259 w 2422397"/>
              <a:gd name="connsiteY14" fmla="*/ 6183918 h 6858000"/>
              <a:gd name="connsiteX15" fmla="*/ 482177 w 2422397"/>
              <a:gd name="connsiteY15" fmla="*/ 6173358 h 6858000"/>
              <a:gd name="connsiteX16" fmla="*/ 482556 w 2422397"/>
              <a:gd name="connsiteY16" fmla="*/ 6173443 h 6858000"/>
              <a:gd name="connsiteX17" fmla="*/ 485673 w 2422397"/>
              <a:gd name="connsiteY17" fmla="*/ 6162875 h 6858000"/>
              <a:gd name="connsiteX18" fmla="*/ 524588 w 2422397"/>
              <a:gd name="connsiteY18" fmla="*/ 6111327 h 6858000"/>
              <a:gd name="connsiteX19" fmla="*/ 547843 w 2422397"/>
              <a:gd name="connsiteY19" fmla="*/ 6075666 h 6858000"/>
              <a:gd name="connsiteX20" fmla="*/ 562259 w 2422397"/>
              <a:gd name="connsiteY20" fmla="*/ 6054865 h 6858000"/>
              <a:gd name="connsiteX21" fmla="*/ 571463 w 2422397"/>
              <a:gd name="connsiteY21" fmla="*/ 6045606 h 6858000"/>
              <a:gd name="connsiteX22" fmla="*/ 584071 w 2422397"/>
              <a:gd name="connsiteY22" fmla="*/ 5992286 h 6858000"/>
              <a:gd name="connsiteX23" fmla="*/ 587812 w 2422397"/>
              <a:gd name="connsiteY23" fmla="*/ 5987907 h 6858000"/>
              <a:gd name="connsiteX24" fmla="*/ 592115 w 2422397"/>
              <a:gd name="connsiteY24" fmla="*/ 5949187 h 6858000"/>
              <a:gd name="connsiteX25" fmla="*/ 595889 w 2422397"/>
              <a:gd name="connsiteY25" fmla="*/ 5931081 h 6858000"/>
              <a:gd name="connsiteX26" fmla="*/ 593758 w 2422397"/>
              <a:gd name="connsiteY26" fmla="*/ 5922047 h 6858000"/>
              <a:gd name="connsiteX27" fmla="*/ 600949 w 2422397"/>
              <a:gd name="connsiteY27" fmla="*/ 5897316 h 6858000"/>
              <a:gd name="connsiteX28" fmla="*/ 602981 w 2422397"/>
              <a:gd name="connsiteY28" fmla="*/ 5895955 h 6858000"/>
              <a:gd name="connsiteX29" fmla="*/ 604430 w 2422397"/>
              <a:gd name="connsiteY29" fmla="*/ 5870052 h 6858000"/>
              <a:gd name="connsiteX30" fmla="*/ 631983 w 2422397"/>
              <a:gd name="connsiteY30" fmla="*/ 5814475 h 6858000"/>
              <a:gd name="connsiteX31" fmla="*/ 699739 w 2422397"/>
              <a:gd name="connsiteY31" fmla="*/ 5516509 h 6858000"/>
              <a:gd name="connsiteX32" fmla="*/ 723657 w 2422397"/>
              <a:gd name="connsiteY32" fmla="*/ 5356170 h 6858000"/>
              <a:gd name="connsiteX33" fmla="*/ 723661 w 2422397"/>
              <a:gd name="connsiteY33" fmla="*/ 5356076 h 6858000"/>
              <a:gd name="connsiteX34" fmla="*/ 725358 w 2422397"/>
              <a:gd name="connsiteY34" fmla="*/ 5309193 h 6858000"/>
              <a:gd name="connsiteX35" fmla="*/ 726926 w 2422397"/>
              <a:gd name="connsiteY35" fmla="*/ 5311182 h 6858000"/>
              <a:gd name="connsiteX36" fmla="*/ 727761 w 2422397"/>
              <a:gd name="connsiteY36" fmla="*/ 5304702 h 6858000"/>
              <a:gd name="connsiteX37" fmla="*/ 732974 w 2422397"/>
              <a:gd name="connsiteY37" fmla="*/ 5303522 h 6858000"/>
              <a:gd name="connsiteX38" fmla="*/ 762873 w 2422397"/>
              <a:gd name="connsiteY38" fmla="*/ 5269094 h 6858000"/>
              <a:gd name="connsiteX39" fmla="*/ 784867 w 2422397"/>
              <a:gd name="connsiteY39" fmla="*/ 5235785 h 6858000"/>
              <a:gd name="connsiteX40" fmla="*/ 796271 w 2422397"/>
              <a:gd name="connsiteY40" fmla="*/ 5175473 h 6858000"/>
              <a:gd name="connsiteX41" fmla="*/ 821529 w 2422397"/>
              <a:gd name="connsiteY41" fmla="*/ 5012929 h 6858000"/>
              <a:gd name="connsiteX42" fmla="*/ 846340 w 2422397"/>
              <a:gd name="connsiteY42" fmla="*/ 4944976 h 6858000"/>
              <a:gd name="connsiteX43" fmla="*/ 840157 w 2422397"/>
              <a:gd name="connsiteY43" fmla="*/ 4872869 h 6858000"/>
              <a:gd name="connsiteX44" fmla="*/ 855718 w 2422397"/>
              <a:gd name="connsiteY44" fmla="*/ 4850916 h 6858000"/>
              <a:gd name="connsiteX45" fmla="*/ 858709 w 2422397"/>
              <a:gd name="connsiteY45" fmla="*/ 4847264 h 6858000"/>
              <a:gd name="connsiteX46" fmla="*/ 863990 w 2422397"/>
              <a:gd name="connsiteY46" fmla="*/ 4829718 h 6858000"/>
              <a:gd name="connsiteX47" fmla="*/ 873842 w 2422397"/>
              <a:gd name="connsiteY47" fmla="*/ 4828439 h 6858000"/>
              <a:gd name="connsiteX48" fmla="*/ 887779 w 2422397"/>
              <a:gd name="connsiteY48" fmla="*/ 4804655 h 6858000"/>
              <a:gd name="connsiteX49" fmla="*/ 893894 w 2422397"/>
              <a:gd name="connsiteY49" fmla="*/ 4777060 h 6858000"/>
              <a:gd name="connsiteX50" fmla="*/ 883546 w 2422397"/>
              <a:gd name="connsiteY50" fmla="*/ 4777089 h 6858000"/>
              <a:gd name="connsiteX51" fmla="*/ 883812 w 2422397"/>
              <a:gd name="connsiteY51" fmla="*/ 4774559 h 6858000"/>
              <a:gd name="connsiteX52" fmla="*/ 903401 w 2422397"/>
              <a:gd name="connsiteY52" fmla="*/ 4679442 h 6858000"/>
              <a:gd name="connsiteX53" fmla="*/ 916253 w 2422397"/>
              <a:gd name="connsiteY53" fmla="*/ 4651970 h 6858000"/>
              <a:gd name="connsiteX54" fmla="*/ 922608 w 2422397"/>
              <a:gd name="connsiteY54" fmla="*/ 4649785 h 6858000"/>
              <a:gd name="connsiteX55" fmla="*/ 924139 w 2422397"/>
              <a:gd name="connsiteY55" fmla="*/ 4631605 h 6858000"/>
              <a:gd name="connsiteX56" fmla="*/ 985938 w 2422397"/>
              <a:gd name="connsiteY56" fmla="*/ 4515358 h 6858000"/>
              <a:gd name="connsiteX57" fmla="*/ 1011638 w 2422397"/>
              <a:gd name="connsiteY57" fmla="*/ 4352312 h 6858000"/>
              <a:gd name="connsiteX58" fmla="*/ 1049579 w 2422397"/>
              <a:gd name="connsiteY58" fmla="*/ 4237953 h 6858000"/>
              <a:gd name="connsiteX59" fmla="*/ 1041314 w 2422397"/>
              <a:gd name="connsiteY59" fmla="*/ 4139706 h 6858000"/>
              <a:gd name="connsiteX60" fmla="*/ 1049328 w 2422397"/>
              <a:gd name="connsiteY60" fmla="*/ 4134671 h 6858000"/>
              <a:gd name="connsiteX61" fmla="*/ 1061133 w 2422397"/>
              <a:gd name="connsiteY61" fmla="*/ 4074160 h 6858000"/>
              <a:gd name="connsiteX62" fmla="*/ 1059121 w 2422397"/>
              <a:gd name="connsiteY62" fmla="*/ 3844497 h 6858000"/>
              <a:gd name="connsiteX63" fmla="*/ 1083386 w 2422397"/>
              <a:gd name="connsiteY63" fmla="*/ 3726730 h 6858000"/>
              <a:gd name="connsiteX64" fmla="*/ 1098990 w 2422397"/>
              <a:gd name="connsiteY64" fmla="*/ 3687782 h 6858000"/>
              <a:gd name="connsiteX65" fmla="*/ 1147140 w 2422397"/>
              <a:gd name="connsiteY65" fmla="*/ 3543810 h 6858000"/>
              <a:gd name="connsiteX66" fmla="*/ 1179877 w 2422397"/>
              <a:gd name="connsiteY66" fmla="*/ 3441984 h 6858000"/>
              <a:gd name="connsiteX67" fmla="*/ 1217096 w 2422397"/>
              <a:gd name="connsiteY67" fmla="*/ 3354156 h 6858000"/>
              <a:gd name="connsiteX68" fmla="*/ 1232811 w 2422397"/>
              <a:gd name="connsiteY68" fmla="*/ 3301153 h 6858000"/>
              <a:gd name="connsiteX69" fmla="*/ 1281985 w 2422397"/>
              <a:gd name="connsiteY69" fmla="*/ 3158933 h 6858000"/>
              <a:gd name="connsiteX70" fmla="*/ 1335997 w 2422397"/>
              <a:gd name="connsiteY70" fmla="*/ 3018423 h 6858000"/>
              <a:gd name="connsiteX71" fmla="*/ 1394864 w 2422397"/>
              <a:gd name="connsiteY71" fmla="*/ 2946152 h 6858000"/>
              <a:gd name="connsiteX72" fmla="*/ 1436360 w 2422397"/>
              <a:gd name="connsiteY72" fmla="*/ 2829469 h 6858000"/>
              <a:gd name="connsiteX73" fmla="*/ 1447242 w 2422397"/>
              <a:gd name="connsiteY73" fmla="*/ 2811546 h 6858000"/>
              <a:gd name="connsiteX74" fmla="*/ 1449881 w 2422397"/>
              <a:gd name="connsiteY74" fmla="*/ 2781535 h 6858000"/>
              <a:gd name="connsiteX75" fmla="*/ 1459218 w 2422397"/>
              <a:gd name="connsiteY75" fmla="*/ 2660724 h 6858000"/>
              <a:gd name="connsiteX76" fmla="*/ 1483504 w 2422397"/>
              <a:gd name="connsiteY76" fmla="*/ 2560980 h 6858000"/>
              <a:gd name="connsiteX77" fmla="*/ 1519801 w 2422397"/>
              <a:gd name="connsiteY77" fmla="*/ 2467523 h 6858000"/>
              <a:gd name="connsiteX78" fmla="*/ 1507343 w 2422397"/>
              <a:gd name="connsiteY78" fmla="*/ 2357874 h 6858000"/>
              <a:gd name="connsiteX79" fmla="*/ 1540772 w 2422397"/>
              <a:gd name="connsiteY79" fmla="*/ 2256097 h 6858000"/>
              <a:gd name="connsiteX80" fmla="*/ 1569381 w 2422397"/>
              <a:gd name="connsiteY80" fmla="*/ 2165158 h 6858000"/>
              <a:gd name="connsiteX81" fmla="*/ 1576109 w 2422397"/>
              <a:gd name="connsiteY81" fmla="*/ 2078660 h 6858000"/>
              <a:gd name="connsiteX82" fmla="*/ 1564751 w 2422397"/>
              <a:gd name="connsiteY82" fmla="*/ 2009574 h 6858000"/>
              <a:gd name="connsiteX83" fmla="*/ 1571917 w 2422397"/>
              <a:gd name="connsiteY83" fmla="*/ 1903700 h 6858000"/>
              <a:gd name="connsiteX84" fmla="*/ 1564944 w 2422397"/>
              <a:gd name="connsiteY84" fmla="*/ 1821321 h 6858000"/>
              <a:gd name="connsiteX85" fmla="*/ 1579022 w 2422397"/>
              <a:gd name="connsiteY85" fmla="*/ 1718757 h 6858000"/>
              <a:gd name="connsiteX86" fmla="*/ 1590196 w 2422397"/>
              <a:gd name="connsiteY86" fmla="*/ 1595914 h 6858000"/>
              <a:gd name="connsiteX87" fmla="*/ 1624363 w 2422397"/>
              <a:gd name="connsiteY87" fmla="*/ 1502483 h 6858000"/>
              <a:gd name="connsiteX88" fmla="*/ 1631539 w 2422397"/>
              <a:gd name="connsiteY88" fmla="*/ 1431520 h 6858000"/>
              <a:gd name="connsiteX89" fmla="*/ 1646296 w 2422397"/>
              <a:gd name="connsiteY89" fmla="*/ 1333057 h 6858000"/>
              <a:gd name="connsiteX90" fmla="*/ 1696091 w 2422397"/>
              <a:gd name="connsiteY90" fmla="*/ 1202078 h 6858000"/>
              <a:gd name="connsiteX91" fmla="*/ 1735042 w 2422397"/>
              <a:gd name="connsiteY91" fmla="*/ 1076748 h 6858000"/>
              <a:gd name="connsiteX92" fmla="*/ 1890105 w 2422397"/>
              <a:gd name="connsiteY92" fmla="*/ 825516 h 6858000"/>
              <a:gd name="connsiteX93" fmla="*/ 1911831 w 2422397"/>
              <a:gd name="connsiteY93" fmla="*/ 696577 h 6858000"/>
              <a:gd name="connsiteX94" fmla="*/ 1942209 w 2422397"/>
              <a:gd name="connsiteY94" fmla="*/ 575807 h 6858000"/>
              <a:gd name="connsiteX95" fmla="*/ 1951374 w 2422397"/>
              <a:gd name="connsiteY95" fmla="*/ 556682 h 6858000"/>
              <a:gd name="connsiteX96" fmla="*/ 1951170 w 2422397"/>
              <a:gd name="connsiteY96" fmla="*/ 526639 h 6858000"/>
              <a:gd name="connsiteX97" fmla="*/ 1987677 w 2422397"/>
              <a:gd name="connsiteY97" fmla="*/ 330061 h 6858000"/>
              <a:gd name="connsiteX98" fmla="*/ 1967790 w 2422397"/>
              <a:gd name="connsiteY98" fmla="*/ 198682 h 6858000"/>
              <a:gd name="connsiteX99" fmla="*/ 1971093 w 2422397"/>
              <a:gd name="connsiteY99" fmla="*/ 127747 h 6858000"/>
              <a:gd name="connsiteX100" fmla="*/ 1951841 w 2422397"/>
              <a:gd name="connsiteY100" fmla="*/ 4678 h 6858000"/>
              <a:gd name="connsiteX101" fmla="*/ 1953649 w 2422397"/>
              <a:gd name="connsiteY10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22397" h="6858000">
                <a:moveTo>
                  <a:pt x="1953649" y="0"/>
                </a:moveTo>
                <a:lnTo>
                  <a:pt x="2422397" y="0"/>
                </a:lnTo>
                <a:lnTo>
                  <a:pt x="2422397" y="6858000"/>
                </a:lnTo>
                <a:lnTo>
                  <a:pt x="0" y="6858000"/>
                </a:lnTo>
                <a:lnTo>
                  <a:pt x="19858" y="6793329"/>
                </a:lnTo>
                <a:cubicBezTo>
                  <a:pt x="42769" y="6729276"/>
                  <a:pt x="55252" y="6812236"/>
                  <a:pt x="63278" y="6702245"/>
                </a:cubicBezTo>
                <a:cubicBezTo>
                  <a:pt x="77123" y="6709403"/>
                  <a:pt x="81770" y="6700737"/>
                  <a:pt x="83839" y="6677678"/>
                </a:cubicBezTo>
                <a:cubicBezTo>
                  <a:pt x="95740" y="6647685"/>
                  <a:pt x="120684" y="6687998"/>
                  <a:pt x="117966" y="6636037"/>
                </a:cubicBezTo>
                <a:cubicBezTo>
                  <a:pt x="132113" y="6614269"/>
                  <a:pt x="155186" y="6568118"/>
                  <a:pt x="168724" y="6547069"/>
                </a:cubicBezTo>
                <a:cubicBezTo>
                  <a:pt x="182500" y="6520811"/>
                  <a:pt x="156942" y="6483313"/>
                  <a:pt x="199197" y="6509743"/>
                </a:cubicBezTo>
                <a:cubicBezTo>
                  <a:pt x="204521" y="6468877"/>
                  <a:pt x="221716" y="6484779"/>
                  <a:pt x="247224" y="6455839"/>
                </a:cubicBezTo>
                <a:cubicBezTo>
                  <a:pt x="246715" y="6427188"/>
                  <a:pt x="256832" y="6419751"/>
                  <a:pt x="270687" y="6418363"/>
                </a:cubicBezTo>
                <a:cubicBezTo>
                  <a:pt x="286394" y="6376676"/>
                  <a:pt x="314554" y="6359162"/>
                  <a:pt x="339376" y="6322934"/>
                </a:cubicBezTo>
                <a:cubicBezTo>
                  <a:pt x="368253" y="6289592"/>
                  <a:pt x="420802" y="6241482"/>
                  <a:pt x="443949" y="6218313"/>
                </a:cubicBezTo>
                <a:lnTo>
                  <a:pt x="478259" y="6183918"/>
                </a:lnTo>
                <a:cubicBezTo>
                  <a:pt x="479546" y="6178262"/>
                  <a:pt x="480824" y="6175024"/>
                  <a:pt x="482177" y="6173358"/>
                </a:cubicBezTo>
                <a:lnTo>
                  <a:pt x="482556" y="6173443"/>
                </a:lnTo>
                <a:lnTo>
                  <a:pt x="485673" y="6162875"/>
                </a:lnTo>
                <a:cubicBezTo>
                  <a:pt x="490289" y="6144248"/>
                  <a:pt x="521395" y="6129912"/>
                  <a:pt x="524588" y="6111327"/>
                </a:cubicBezTo>
                <a:cubicBezTo>
                  <a:pt x="545199" y="6117591"/>
                  <a:pt x="520376" y="6032883"/>
                  <a:pt x="547843" y="6075666"/>
                </a:cubicBezTo>
                <a:cubicBezTo>
                  <a:pt x="553033" y="6051683"/>
                  <a:pt x="545320" y="6023873"/>
                  <a:pt x="562259" y="6054865"/>
                </a:cubicBezTo>
                <a:cubicBezTo>
                  <a:pt x="564526" y="6047659"/>
                  <a:pt x="567747" y="6045453"/>
                  <a:pt x="571463" y="6045606"/>
                </a:cubicBezTo>
                <a:lnTo>
                  <a:pt x="584071" y="5992286"/>
                </a:lnTo>
                <a:lnTo>
                  <a:pt x="587812" y="5987907"/>
                </a:lnTo>
                <a:lnTo>
                  <a:pt x="592115" y="5949187"/>
                </a:lnTo>
                <a:lnTo>
                  <a:pt x="595889" y="5931081"/>
                </a:lnTo>
                <a:lnTo>
                  <a:pt x="593758" y="5922047"/>
                </a:lnTo>
                <a:cubicBezTo>
                  <a:pt x="593232" y="5914467"/>
                  <a:pt x="594765" y="5906406"/>
                  <a:pt x="600949" y="5897316"/>
                </a:cubicBezTo>
                <a:lnTo>
                  <a:pt x="602981" y="5895955"/>
                </a:lnTo>
                <a:lnTo>
                  <a:pt x="604430" y="5870052"/>
                </a:lnTo>
                <a:cubicBezTo>
                  <a:pt x="604113" y="5860761"/>
                  <a:pt x="634607" y="5824080"/>
                  <a:pt x="631983" y="5814475"/>
                </a:cubicBezTo>
                <a:cubicBezTo>
                  <a:pt x="646933" y="5748071"/>
                  <a:pt x="684460" y="5592893"/>
                  <a:pt x="699739" y="5516509"/>
                </a:cubicBezTo>
                <a:cubicBezTo>
                  <a:pt x="710735" y="5477214"/>
                  <a:pt x="721727" y="5401610"/>
                  <a:pt x="723657" y="5356170"/>
                </a:cubicBezTo>
                <a:cubicBezTo>
                  <a:pt x="723658" y="5356139"/>
                  <a:pt x="723659" y="5356108"/>
                  <a:pt x="723661" y="5356076"/>
                </a:cubicBezTo>
                <a:cubicBezTo>
                  <a:pt x="724227" y="5340448"/>
                  <a:pt x="724792" y="5324821"/>
                  <a:pt x="725358" y="5309193"/>
                </a:cubicBezTo>
                <a:lnTo>
                  <a:pt x="726926" y="5311182"/>
                </a:lnTo>
                <a:cubicBezTo>
                  <a:pt x="727205" y="5309022"/>
                  <a:pt x="727483" y="5306862"/>
                  <a:pt x="727761" y="5304702"/>
                </a:cubicBezTo>
                <a:cubicBezTo>
                  <a:pt x="728980" y="5300689"/>
                  <a:pt x="730634" y="5299849"/>
                  <a:pt x="732974" y="5303522"/>
                </a:cubicBezTo>
                <a:lnTo>
                  <a:pt x="762873" y="5269094"/>
                </a:lnTo>
                <a:lnTo>
                  <a:pt x="784867" y="5235785"/>
                </a:lnTo>
                <a:cubicBezTo>
                  <a:pt x="792922" y="5219992"/>
                  <a:pt x="786676" y="5159363"/>
                  <a:pt x="796271" y="5175473"/>
                </a:cubicBezTo>
                <a:cubicBezTo>
                  <a:pt x="778757" y="5082200"/>
                  <a:pt x="818431" y="5108289"/>
                  <a:pt x="821529" y="5012929"/>
                </a:cubicBezTo>
                <a:cubicBezTo>
                  <a:pt x="868827" y="4980943"/>
                  <a:pt x="828924" y="4992027"/>
                  <a:pt x="846340" y="4944976"/>
                </a:cubicBezTo>
                <a:cubicBezTo>
                  <a:pt x="809217" y="4943653"/>
                  <a:pt x="878251" y="4892572"/>
                  <a:pt x="840157" y="4872869"/>
                </a:cubicBezTo>
                <a:cubicBezTo>
                  <a:pt x="844532" y="4864931"/>
                  <a:pt x="849972" y="4857863"/>
                  <a:pt x="855718" y="4850916"/>
                </a:cubicBezTo>
                <a:lnTo>
                  <a:pt x="858709" y="4847264"/>
                </a:lnTo>
                <a:lnTo>
                  <a:pt x="863990" y="4829718"/>
                </a:lnTo>
                <a:lnTo>
                  <a:pt x="873842" y="4828439"/>
                </a:lnTo>
                <a:lnTo>
                  <a:pt x="887779" y="4804655"/>
                </a:lnTo>
                <a:lnTo>
                  <a:pt x="893894" y="4777060"/>
                </a:lnTo>
                <a:lnTo>
                  <a:pt x="883546" y="4777089"/>
                </a:lnTo>
                <a:cubicBezTo>
                  <a:pt x="883635" y="4776246"/>
                  <a:pt x="883723" y="4775402"/>
                  <a:pt x="883812" y="4774559"/>
                </a:cubicBezTo>
                <a:cubicBezTo>
                  <a:pt x="889352" y="4740245"/>
                  <a:pt x="897422" y="4710432"/>
                  <a:pt x="903401" y="4679442"/>
                </a:cubicBezTo>
                <a:cubicBezTo>
                  <a:pt x="907602" y="4662863"/>
                  <a:pt x="912023" y="4655463"/>
                  <a:pt x="916253" y="4651970"/>
                </a:cubicBezTo>
                <a:lnTo>
                  <a:pt x="922608" y="4649785"/>
                </a:lnTo>
                <a:lnTo>
                  <a:pt x="924139" y="4631605"/>
                </a:lnTo>
                <a:cubicBezTo>
                  <a:pt x="930019" y="4603591"/>
                  <a:pt x="977465" y="4548305"/>
                  <a:pt x="985938" y="4515358"/>
                </a:cubicBezTo>
                <a:cubicBezTo>
                  <a:pt x="1000521" y="4468809"/>
                  <a:pt x="1001031" y="4398546"/>
                  <a:pt x="1011638" y="4352312"/>
                </a:cubicBezTo>
                <a:cubicBezTo>
                  <a:pt x="999171" y="4322984"/>
                  <a:pt x="1036712" y="4297443"/>
                  <a:pt x="1049579" y="4237953"/>
                </a:cubicBezTo>
                <a:cubicBezTo>
                  <a:pt x="1034947" y="4205504"/>
                  <a:pt x="1058502" y="4197944"/>
                  <a:pt x="1041314" y="4139706"/>
                </a:cubicBezTo>
                <a:cubicBezTo>
                  <a:pt x="1044116" y="4138580"/>
                  <a:pt x="1046813" y="4136885"/>
                  <a:pt x="1049328" y="4134671"/>
                </a:cubicBezTo>
                <a:cubicBezTo>
                  <a:pt x="1063926" y="4121829"/>
                  <a:pt x="1069213" y="4094735"/>
                  <a:pt x="1061133" y="4074160"/>
                </a:cubicBezTo>
                <a:cubicBezTo>
                  <a:pt x="1040322" y="3983713"/>
                  <a:pt x="1054371" y="3913536"/>
                  <a:pt x="1059121" y="3844497"/>
                </a:cubicBezTo>
                <a:cubicBezTo>
                  <a:pt x="1068381" y="3767866"/>
                  <a:pt x="1099542" y="3832893"/>
                  <a:pt x="1083386" y="3726730"/>
                </a:cubicBezTo>
                <a:cubicBezTo>
                  <a:pt x="1099146" y="3721970"/>
                  <a:pt x="1101983" y="3710351"/>
                  <a:pt x="1098990" y="3687782"/>
                </a:cubicBezTo>
                <a:cubicBezTo>
                  <a:pt x="1104533" y="3650944"/>
                  <a:pt x="1161436" y="3588678"/>
                  <a:pt x="1147140" y="3543810"/>
                </a:cubicBezTo>
                <a:cubicBezTo>
                  <a:pt x="1160621" y="3502844"/>
                  <a:pt x="1164478" y="3486683"/>
                  <a:pt x="1179877" y="3441984"/>
                </a:cubicBezTo>
                <a:cubicBezTo>
                  <a:pt x="1176270" y="3400635"/>
                  <a:pt x="1197396" y="3401080"/>
                  <a:pt x="1217096" y="3354156"/>
                </a:cubicBezTo>
                <a:cubicBezTo>
                  <a:pt x="1210227" y="3328615"/>
                  <a:pt x="1218935" y="3313665"/>
                  <a:pt x="1232811" y="3301153"/>
                </a:cubicBezTo>
                <a:cubicBezTo>
                  <a:pt x="1239655" y="3250638"/>
                  <a:pt x="1264601" y="3211909"/>
                  <a:pt x="1281985" y="3158933"/>
                </a:cubicBezTo>
                <a:cubicBezTo>
                  <a:pt x="1281309" y="3094002"/>
                  <a:pt x="1317544" y="3075087"/>
                  <a:pt x="1335997" y="3018423"/>
                </a:cubicBezTo>
                <a:cubicBezTo>
                  <a:pt x="1319548" y="2948716"/>
                  <a:pt x="1385893" y="2996429"/>
                  <a:pt x="1394864" y="2946152"/>
                </a:cubicBezTo>
                <a:cubicBezTo>
                  <a:pt x="1386054" y="2855081"/>
                  <a:pt x="1417868" y="2957394"/>
                  <a:pt x="1436360" y="2829469"/>
                </a:cubicBezTo>
                <a:cubicBezTo>
                  <a:pt x="1433456" y="2820666"/>
                  <a:pt x="1441456" y="2807478"/>
                  <a:pt x="1447242" y="2811546"/>
                </a:cubicBezTo>
                <a:cubicBezTo>
                  <a:pt x="1447128" y="2802912"/>
                  <a:pt x="1439623" y="2779356"/>
                  <a:pt x="1449881" y="2781535"/>
                </a:cubicBezTo>
                <a:cubicBezTo>
                  <a:pt x="1460050" y="2742552"/>
                  <a:pt x="1463265" y="2700943"/>
                  <a:pt x="1459218" y="2660724"/>
                </a:cubicBezTo>
                <a:cubicBezTo>
                  <a:pt x="1493445" y="2591685"/>
                  <a:pt x="1466236" y="2614008"/>
                  <a:pt x="1483504" y="2560980"/>
                </a:cubicBezTo>
                <a:cubicBezTo>
                  <a:pt x="1512916" y="2524928"/>
                  <a:pt x="1495288" y="2513130"/>
                  <a:pt x="1519801" y="2467523"/>
                </a:cubicBezTo>
                <a:cubicBezTo>
                  <a:pt x="1531326" y="2419682"/>
                  <a:pt x="1511699" y="2381655"/>
                  <a:pt x="1507343" y="2357874"/>
                </a:cubicBezTo>
                <a:cubicBezTo>
                  <a:pt x="1551636" y="2342193"/>
                  <a:pt x="1532391" y="2288926"/>
                  <a:pt x="1540772" y="2256097"/>
                </a:cubicBezTo>
                <a:cubicBezTo>
                  <a:pt x="1553381" y="2208714"/>
                  <a:pt x="1550634" y="2197000"/>
                  <a:pt x="1569381" y="2165158"/>
                </a:cubicBezTo>
                <a:cubicBezTo>
                  <a:pt x="1580105" y="2155928"/>
                  <a:pt x="1581085" y="2109597"/>
                  <a:pt x="1576109" y="2078660"/>
                </a:cubicBezTo>
                <a:cubicBezTo>
                  <a:pt x="1547799" y="2101317"/>
                  <a:pt x="1589878" y="2015526"/>
                  <a:pt x="1564751" y="2009574"/>
                </a:cubicBezTo>
                <a:cubicBezTo>
                  <a:pt x="1559571" y="1963291"/>
                  <a:pt x="1588815" y="1945661"/>
                  <a:pt x="1571917" y="1903700"/>
                </a:cubicBezTo>
                <a:cubicBezTo>
                  <a:pt x="1549507" y="1880543"/>
                  <a:pt x="1592171" y="1834174"/>
                  <a:pt x="1564944" y="1821321"/>
                </a:cubicBezTo>
                <a:cubicBezTo>
                  <a:pt x="1588094" y="1807284"/>
                  <a:pt x="1569084" y="1754663"/>
                  <a:pt x="1579022" y="1718757"/>
                </a:cubicBezTo>
                <a:cubicBezTo>
                  <a:pt x="1595838" y="1682773"/>
                  <a:pt x="1574235" y="1630904"/>
                  <a:pt x="1590196" y="1595914"/>
                </a:cubicBezTo>
                <a:cubicBezTo>
                  <a:pt x="1597786" y="1565262"/>
                  <a:pt x="1620889" y="1525339"/>
                  <a:pt x="1624363" y="1502483"/>
                </a:cubicBezTo>
                <a:cubicBezTo>
                  <a:pt x="1639643" y="1495767"/>
                  <a:pt x="1636662" y="1453480"/>
                  <a:pt x="1631539" y="1431520"/>
                </a:cubicBezTo>
                <a:cubicBezTo>
                  <a:pt x="1633585" y="1394352"/>
                  <a:pt x="1664810" y="1375650"/>
                  <a:pt x="1646296" y="1333057"/>
                </a:cubicBezTo>
                <a:cubicBezTo>
                  <a:pt x="1647212" y="1290268"/>
                  <a:pt x="1695950" y="1251319"/>
                  <a:pt x="1696091" y="1202078"/>
                </a:cubicBezTo>
                <a:cubicBezTo>
                  <a:pt x="1689295" y="1170314"/>
                  <a:pt x="1726633" y="1136633"/>
                  <a:pt x="1735042" y="1076748"/>
                </a:cubicBezTo>
                <a:cubicBezTo>
                  <a:pt x="1760833" y="1013988"/>
                  <a:pt x="1855965" y="893553"/>
                  <a:pt x="1890105" y="825516"/>
                </a:cubicBezTo>
                <a:cubicBezTo>
                  <a:pt x="1894319" y="763149"/>
                  <a:pt x="1907634" y="747482"/>
                  <a:pt x="1911831" y="696577"/>
                </a:cubicBezTo>
                <a:cubicBezTo>
                  <a:pt x="1894422" y="607554"/>
                  <a:pt x="1935856" y="704780"/>
                  <a:pt x="1942209" y="575807"/>
                </a:cubicBezTo>
                <a:cubicBezTo>
                  <a:pt x="1938478" y="567461"/>
                  <a:pt x="1945215" y="553391"/>
                  <a:pt x="1951374" y="556682"/>
                </a:cubicBezTo>
                <a:cubicBezTo>
                  <a:pt x="1950445" y="548151"/>
                  <a:pt x="1940725" y="525788"/>
                  <a:pt x="1951170" y="526639"/>
                </a:cubicBezTo>
                <a:cubicBezTo>
                  <a:pt x="1951611" y="485129"/>
                  <a:pt x="1984907" y="384720"/>
                  <a:pt x="1987677" y="330061"/>
                </a:cubicBezTo>
                <a:cubicBezTo>
                  <a:pt x="2013622" y="290636"/>
                  <a:pt x="1947639" y="246940"/>
                  <a:pt x="1967790" y="198682"/>
                </a:cubicBezTo>
                <a:cubicBezTo>
                  <a:pt x="1937165" y="171513"/>
                  <a:pt x="1977692" y="150734"/>
                  <a:pt x="1971093" y="127747"/>
                </a:cubicBezTo>
                <a:cubicBezTo>
                  <a:pt x="2013820" y="106594"/>
                  <a:pt x="1946583" y="38239"/>
                  <a:pt x="1951841" y="4678"/>
                </a:cubicBezTo>
                <a:lnTo>
                  <a:pt x="1953649"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151BB4-AF7E-E84E-2EED-121FAD8C7DA3}"/>
              </a:ext>
            </a:extLst>
          </p:cNvPr>
          <p:cNvSpPr>
            <a:spLocks noGrp="1"/>
          </p:cNvSpPr>
          <p:nvPr>
            <p:ph type="ctrTitle"/>
          </p:nvPr>
        </p:nvSpPr>
        <p:spPr>
          <a:xfrm>
            <a:off x="1542553" y="609600"/>
            <a:ext cx="9112195" cy="932953"/>
          </a:xfrm>
        </p:spPr>
        <p:txBody>
          <a:bodyPr anchor="b">
            <a:normAutofit/>
          </a:bodyPr>
          <a:lstStyle/>
          <a:p>
            <a:r>
              <a:rPr lang="en-US" dirty="0"/>
              <a:t>Nature and Dance</a:t>
            </a:r>
          </a:p>
        </p:txBody>
      </p:sp>
      <p:sp>
        <p:nvSpPr>
          <p:cNvPr id="3" name="Subtitle 2">
            <a:extLst>
              <a:ext uri="{FF2B5EF4-FFF2-40B4-BE49-F238E27FC236}">
                <a16:creationId xmlns:a16="http://schemas.microsoft.com/office/drawing/2014/main" id="{14337DF6-C7DC-4455-FB62-5049785BB818}"/>
              </a:ext>
            </a:extLst>
          </p:cNvPr>
          <p:cNvSpPr>
            <a:spLocks noGrp="1"/>
          </p:cNvSpPr>
          <p:nvPr>
            <p:ph type="subTitle" idx="1"/>
          </p:nvPr>
        </p:nvSpPr>
        <p:spPr>
          <a:xfrm>
            <a:off x="2816087" y="5609761"/>
            <a:ext cx="6559825" cy="558494"/>
          </a:xfrm>
        </p:spPr>
        <p:txBody>
          <a:bodyPr>
            <a:normAutofit/>
          </a:bodyPr>
          <a:lstStyle/>
          <a:p>
            <a:r>
              <a:rPr lang="en-US" dirty="0"/>
              <a:t>Dancing with horses in nature</a:t>
            </a:r>
          </a:p>
        </p:txBody>
      </p:sp>
      <p:pic>
        <p:nvPicPr>
          <p:cNvPr id="26" name="Picture 3">
            <a:extLst>
              <a:ext uri="{FF2B5EF4-FFF2-40B4-BE49-F238E27FC236}">
                <a16:creationId xmlns:a16="http://schemas.microsoft.com/office/drawing/2014/main" id="{3F6F643C-D823-65D1-EAC8-2269EEF16B56}"/>
              </a:ext>
            </a:extLst>
          </p:cNvPr>
          <p:cNvPicPr>
            <a:picLocks noChangeAspect="1"/>
          </p:cNvPicPr>
          <p:nvPr/>
        </p:nvPicPr>
        <p:blipFill>
          <a:blip r:embed="rId2"/>
          <a:srcRect l="556" r="556"/>
          <a:stretch/>
        </p:blipFill>
        <p:spPr>
          <a:xfrm>
            <a:off x="4806984" y="1982146"/>
            <a:ext cx="2578032" cy="3271393"/>
          </a:xfrm>
          <a:prstGeom prst="rect">
            <a:avLst/>
          </a:prstGeom>
        </p:spPr>
      </p:pic>
      <p:sp>
        <p:nvSpPr>
          <p:cNvPr id="35" name="Freeform: Shape 34">
            <a:extLst>
              <a:ext uri="{FF2B5EF4-FFF2-40B4-BE49-F238E27FC236}">
                <a16:creationId xmlns:a16="http://schemas.microsoft.com/office/drawing/2014/main" id="{06A3FFF4-52D9-44D8-8971-2079F1B43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13350"/>
            <a:ext cx="2621065" cy="5144650"/>
          </a:xfrm>
          <a:custGeom>
            <a:avLst/>
            <a:gdLst>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36058 w 2621065"/>
              <a:gd name="connsiteY78" fmla="*/ 3823774 h 5144650"/>
              <a:gd name="connsiteX79" fmla="*/ 1840351 w 2621065"/>
              <a:gd name="connsiteY79" fmla="*/ 3821849 h 5144650"/>
              <a:gd name="connsiteX80" fmla="*/ 1864422 w 2621065"/>
              <a:gd name="connsiteY80" fmla="*/ 3834579 h 5144650"/>
              <a:gd name="connsiteX81" fmla="*/ 1907648 w 2621065"/>
              <a:gd name="connsiteY81" fmla="*/ 3870839 h 5144650"/>
              <a:gd name="connsiteX82" fmla="*/ 1928367 w 2621065"/>
              <a:gd name="connsiteY82" fmla="*/ 3895959 h 5144650"/>
              <a:gd name="connsiteX83" fmla="*/ 1989535 w 2621065"/>
              <a:gd name="connsiteY83" fmla="*/ 3960000 h 5144650"/>
              <a:gd name="connsiteX84" fmla="*/ 2054287 w 2621065"/>
              <a:gd name="connsiteY84" fmla="*/ 4020666 h 5144650"/>
              <a:gd name="connsiteX85" fmla="*/ 2105455 w 2621065"/>
              <a:gd name="connsiteY85" fmla="*/ 4030666 h 5144650"/>
              <a:gd name="connsiteX86" fmla="*/ 2109208 w 2621065"/>
              <a:gd name="connsiteY86" fmla="*/ 4034091 h 5144650"/>
              <a:gd name="connsiteX87" fmla="*/ 2114159 w 2621065"/>
              <a:gd name="connsiteY87" fmla="*/ 4047777 h 5144650"/>
              <a:gd name="connsiteX88" fmla="*/ 2168943 w 2621065"/>
              <a:gd name="connsiteY88" fmla="*/ 4139227 h 5144650"/>
              <a:gd name="connsiteX89" fmla="*/ 2222521 w 2621065"/>
              <a:gd name="connsiteY89" fmla="*/ 4263395 h 5144650"/>
              <a:gd name="connsiteX90" fmla="*/ 2241588 w 2621065"/>
              <a:gd name="connsiteY90" fmla="*/ 4306265 h 5144650"/>
              <a:gd name="connsiteX91" fmla="*/ 2277640 w 2621065"/>
              <a:gd name="connsiteY91" fmla="*/ 4462156 h 5144650"/>
              <a:gd name="connsiteX92" fmla="*/ 2332737 w 2621065"/>
              <a:gd name="connsiteY92" fmla="*/ 4624013 h 5144650"/>
              <a:gd name="connsiteX93" fmla="*/ 2379211 w 2621065"/>
              <a:gd name="connsiteY93" fmla="*/ 4692084 h 5144650"/>
              <a:gd name="connsiteX94" fmla="*/ 2437986 w 2621065"/>
              <a:gd name="connsiteY94" fmla="*/ 4815024 h 5144650"/>
              <a:gd name="connsiteX95" fmla="*/ 2466665 w 2621065"/>
              <a:gd name="connsiteY95" fmla="*/ 4853969 h 5144650"/>
              <a:gd name="connsiteX96" fmla="*/ 2469772 w 2621065"/>
              <a:gd name="connsiteY96" fmla="*/ 4906386 h 5144650"/>
              <a:gd name="connsiteX97" fmla="*/ 2485381 w 2621065"/>
              <a:gd name="connsiteY97" fmla="*/ 4916393 h 5144650"/>
              <a:gd name="connsiteX98" fmla="*/ 2494775 w 2621065"/>
              <a:gd name="connsiteY98" fmla="*/ 4928363 h 5144650"/>
              <a:gd name="connsiteX99" fmla="*/ 2503199 w 2621065"/>
              <a:gd name="connsiteY99" fmla="*/ 4925898 h 5144650"/>
              <a:gd name="connsiteX100" fmla="*/ 2517652 w 2621065"/>
              <a:gd name="connsiteY100" fmla="*/ 4937733 h 5144650"/>
              <a:gd name="connsiteX101" fmla="*/ 2527697 w 2621065"/>
              <a:gd name="connsiteY101" fmla="*/ 4958461 h 5144650"/>
              <a:gd name="connsiteX102" fmla="*/ 2567995 w 2621065"/>
              <a:gd name="connsiteY102" fmla="*/ 5062892 h 5144650"/>
              <a:gd name="connsiteX103" fmla="*/ 2596347 w 2621065"/>
              <a:gd name="connsiteY103" fmla="*/ 5121988 h 5144650"/>
              <a:gd name="connsiteX104" fmla="*/ 2613775 w 2621065"/>
              <a:gd name="connsiteY104" fmla="*/ 5139128 h 5144650"/>
              <a:gd name="connsiteX105" fmla="*/ 2621065 w 2621065"/>
              <a:gd name="connsiteY105" fmla="*/ 5144650 h 5144650"/>
              <a:gd name="connsiteX106" fmla="*/ 0 w 2621065"/>
              <a:gd name="connsiteY106" fmla="*/ 514465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36058 w 2621065"/>
              <a:gd name="connsiteY78" fmla="*/ 3823774 h 5144650"/>
              <a:gd name="connsiteX79" fmla="*/ 1840351 w 2621065"/>
              <a:gd name="connsiteY79" fmla="*/ 3821849 h 5144650"/>
              <a:gd name="connsiteX80" fmla="*/ 1864422 w 2621065"/>
              <a:gd name="connsiteY80" fmla="*/ 3834579 h 5144650"/>
              <a:gd name="connsiteX81" fmla="*/ 1907648 w 2621065"/>
              <a:gd name="connsiteY81" fmla="*/ 3870839 h 5144650"/>
              <a:gd name="connsiteX82" fmla="*/ 1928367 w 2621065"/>
              <a:gd name="connsiteY82" fmla="*/ 3895959 h 5144650"/>
              <a:gd name="connsiteX83" fmla="*/ 1989535 w 2621065"/>
              <a:gd name="connsiteY83" fmla="*/ 3960000 h 5144650"/>
              <a:gd name="connsiteX84" fmla="*/ 2054287 w 2621065"/>
              <a:gd name="connsiteY84" fmla="*/ 4020666 h 5144650"/>
              <a:gd name="connsiteX85" fmla="*/ 2105455 w 2621065"/>
              <a:gd name="connsiteY85" fmla="*/ 4030666 h 5144650"/>
              <a:gd name="connsiteX86" fmla="*/ 2109208 w 2621065"/>
              <a:gd name="connsiteY86" fmla="*/ 4034091 h 5144650"/>
              <a:gd name="connsiteX87" fmla="*/ 2168943 w 2621065"/>
              <a:gd name="connsiteY87" fmla="*/ 4139227 h 5144650"/>
              <a:gd name="connsiteX88" fmla="*/ 2222521 w 2621065"/>
              <a:gd name="connsiteY88" fmla="*/ 4263395 h 5144650"/>
              <a:gd name="connsiteX89" fmla="*/ 2241588 w 2621065"/>
              <a:gd name="connsiteY89" fmla="*/ 4306265 h 5144650"/>
              <a:gd name="connsiteX90" fmla="*/ 2277640 w 2621065"/>
              <a:gd name="connsiteY90" fmla="*/ 4462156 h 5144650"/>
              <a:gd name="connsiteX91" fmla="*/ 2332737 w 2621065"/>
              <a:gd name="connsiteY91" fmla="*/ 4624013 h 5144650"/>
              <a:gd name="connsiteX92" fmla="*/ 2379211 w 2621065"/>
              <a:gd name="connsiteY92" fmla="*/ 4692084 h 5144650"/>
              <a:gd name="connsiteX93" fmla="*/ 2437986 w 2621065"/>
              <a:gd name="connsiteY93" fmla="*/ 4815024 h 5144650"/>
              <a:gd name="connsiteX94" fmla="*/ 2466665 w 2621065"/>
              <a:gd name="connsiteY94" fmla="*/ 4853969 h 5144650"/>
              <a:gd name="connsiteX95" fmla="*/ 2469772 w 2621065"/>
              <a:gd name="connsiteY95" fmla="*/ 4906386 h 5144650"/>
              <a:gd name="connsiteX96" fmla="*/ 2485381 w 2621065"/>
              <a:gd name="connsiteY96" fmla="*/ 4916393 h 5144650"/>
              <a:gd name="connsiteX97" fmla="*/ 2494775 w 2621065"/>
              <a:gd name="connsiteY97" fmla="*/ 4928363 h 5144650"/>
              <a:gd name="connsiteX98" fmla="*/ 2503199 w 2621065"/>
              <a:gd name="connsiteY98" fmla="*/ 4925898 h 5144650"/>
              <a:gd name="connsiteX99" fmla="*/ 2517652 w 2621065"/>
              <a:gd name="connsiteY99" fmla="*/ 4937733 h 5144650"/>
              <a:gd name="connsiteX100" fmla="*/ 2527697 w 2621065"/>
              <a:gd name="connsiteY100" fmla="*/ 4958461 h 5144650"/>
              <a:gd name="connsiteX101" fmla="*/ 2567995 w 2621065"/>
              <a:gd name="connsiteY101" fmla="*/ 5062892 h 5144650"/>
              <a:gd name="connsiteX102" fmla="*/ 2596347 w 2621065"/>
              <a:gd name="connsiteY102" fmla="*/ 5121988 h 5144650"/>
              <a:gd name="connsiteX103" fmla="*/ 2613775 w 2621065"/>
              <a:gd name="connsiteY103" fmla="*/ 5139128 h 5144650"/>
              <a:gd name="connsiteX104" fmla="*/ 2621065 w 2621065"/>
              <a:gd name="connsiteY104" fmla="*/ 5144650 h 5144650"/>
              <a:gd name="connsiteX105" fmla="*/ 0 w 2621065"/>
              <a:gd name="connsiteY105" fmla="*/ 5144650 h 5144650"/>
              <a:gd name="connsiteX106" fmla="*/ 0 w 2621065"/>
              <a:gd name="connsiteY106"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36058 w 2621065"/>
              <a:gd name="connsiteY78" fmla="*/ 3823774 h 5144650"/>
              <a:gd name="connsiteX79" fmla="*/ 1840351 w 2621065"/>
              <a:gd name="connsiteY79" fmla="*/ 3821849 h 5144650"/>
              <a:gd name="connsiteX80" fmla="*/ 1864422 w 2621065"/>
              <a:gd name="connsiteY80" fmla="*/ 3834579 h 5144650"/>
              <a:gd name="connsiteX81" fmla="*/ 1907648 w 2621065"/>
              <a:gd name="connsiteY81" fmla="*/ 3870839 h 5144650"/>
              <a:gd name="connsiteX82" fmla="*/ 1928367 w 2621065"/>
              <a:gd name="connsiteY82" fmla="*/ 3895959 h 5144650"/>
              <a:gd name="connsiteX83" fmla="*/ 1989535 w 2621065"/>
              <a:gd name="connsiteY83" fmla="*/ 3960000 h 5144650"/>
              <a:gd name="connsiteX84" fmla="*/ 2054287 w 2621065"/>
              <a:gd name="connsiteY84" fmla="*/ 4020666 h 5144650"/>
              <a:gd name="connsiteX85" fmla="*/ 2105455 w 2621065"/>
              <a:gd name="connsiteY85" fmla="*/ 4030666 h 5144650"/>
              <a:gd name="connsiteX86" fmla="*/ 2072486 w 2621065"/>
              <a:gd name="connsiteY86" fmla="*/ 4180983 h 5144650"/>
              <a:gd name="connsiteX87" fmla="*/ 2168943 w 2621065"/>
              <a:gd name="connsiteY87" fmla="*/ 4139227 h 5144650"/>
              <a:gd name="connsiteX88" fmla="*/ 2222521 w 2621065"/>
              <a:gd name="connsiteY88" fmla="*/ 4263395 h 5144650"/>
              <a:gd name="connsiteX89" fmla="*/ 2241588 w 2621065"/>
              <a:gd name="connsiteY89" fmla="*/ 4306265 h 5144650"/>
              <a:gd name="connsiteX90" fmla="*/ 2277640 w 2621065"/>
              <a:gd name="connsiteY90" fmla="*/ 4462156 h 5144650"/>
              <a:gd name="connsiteX91" fmla="*/ 2332737 w 2621065"/>
              <a:gd name="connsiteY91" fmla="*/ 4624013 h 5144650"/>
              <a:gd name="connsiteX92" fmla="*/ 2379211 w 2621065"/>
              <a:gd name="connsiteY92" fmla="*/ 4692084 h 5144650"/>
              <a:gd name="connsiteX93" fmla="*/ 2437986 w 2621065"/>
              <a:gd name="connsiteY93" fmla="*/ 4815024 h 5144650"/>
              <a:gd name="connsiteX94" fmla="*/ 2466665 w 2621065"/>
              <a:gd name="connsiteY94" fmla="*/ 4853969 h 5144650"/>
              <a:gd name="connsiteX95" fmla="*/ 2469772 w 2621065"/>
              <a:gd name="connsiteY95" fmla="*/ 4906386 h 5144650"/>
              <a:gd name="connsiteX96" fmla="*/ 2485381 w 2621065"/>
              <a:gd name="connsiteY96" fmla="*/ 4916393 h 5144650"/>
              <a:gd name="connsiteX97" fmla="*/ 2494775 w 2621065"/>
              <a:gd name="connsiteY97" fmla="*/ 4928363 h 5144650"/>
              <a:gd name="connsiteX98" fmla="*/ 2503199 w 2621065"/>
              <a:gd name="connsiteY98" fmla="*/ 4925898 h 5144650"/>
              <a:gd name="connsiteX99" fmla="*/ 2517652 w 2621065"/>
              <a:gd name="connsiteY99" fmla="*/ 4937733 h 5144650"/>
              <a:gd name="connsiteX100" fmla="*/ 2527697 w 2621065"/>
              <a:gd name="connsiteY100" fmla="*/ 4958461 h 5144650"/>
              <a:gd name="connsiteX101" fmla="*/ 2567995 w 2621065"/>
              <a:gd name="connsiteY101" fmla="*/ 5062892 h 5144650"/>
              <a:gd name="connsiteX102" fmla="*/ 2596347 w 2621065"/>
              <a:gd name="connsiteY102" fmla="*/ 5121988 h 5144650"/>
              <a:gd name="connsiteX103" fmla="*/ 2613775 w 2621065"/>
              <a:gd name="connsiteY103" fmla="*/ 5139128 h 5144650"/>
              <a:gd name="connsiteX104" fmla="*/ 2621065 w 2621065"/>
              <a:gd name="connsiteY104" fmla="*/ 5144650 h 5144650"/>
              <a:gd name="connsiteX105" fmla="*/ 0 w 2621065"/>
              <a:gd name="connsiteY105" fmla="*/ 5144650 h 5144650"/>
              <a:gd name="connsiteX106" fmla="*/ 0 w 2621065"/>
              <a:gd name="connsiteY106"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36058 w 2621065"/>
              <a:gd name="connsiteY78" fmla="*/ 3823774 h 5144650"/>
              <a:gd name="connsiteX79" fmla="*/ 1840351 w 2621065"/>
              <a:gd name="connsiteY79" fmla="*/ 3821849 h 5144650"/>
              <a:gd name="connsiteX80" fmla="*/ 1864422 w 2621065"/>
              <a:gd name="connsiteY80" fmla="*/ 3834579 h 5144650"/>
              <a:gd name="connsiteX81" fmla="*/ 1907648 w 2621065"/>
              <a:gd name="connsiteY81" fmla="*/ 3870839 h 5144650"/>
              <a:gd name="connsiteX82" fmla="*/ 1928367 w 2621065"/>
              <a:gd name="connsiteY82" fmla="*/ 3895959 h 5144650"/>
              <a:gd name="connsiteX83" fmla="*/ 1989535 w 2621065"/>
              <a:gd name="connsiteY83" fmla="*/ 3960000 h 5144650"/>
              <a:gd name="connsiteX84" fmla="*/ 2054287 w 2621065"/>
              <a:gd name="connsiteY84" fmla="*/ 4020666 h 5144650"/>
              <a:gd name="connsiteX85" fmla="*/ 2105455 w 2621065"/>
              <a:gd name="connsiteY85" fmla="*/ 4030666 h 5144650"/>
              <a:gd name="connsiteX86" fmla="*/ 2072486 w 2621065"/>
              <a:gd name="connsiteY86" fmla="*/ 4180983 h 5144650"/>
              <a:gd name="connsiteX87" fmla="*/ 2102842 w 2621065"/>
              <a:gd name="connsiteY87" fmla="*/ 4242051 h 5144650"/>
              <a:gd name="connsiteX88" fmla="*/ 2222521 w 2621065"/>
              <a:gd name="connsiteY88" fmla="*/ 4263395 h 5144650"/>
              <a:gd name="connsiteX89" fmla="*/ 2241588 w 2621065"/>
              <a:gd name="connsiteY89" fmla="*/ 4306265 h 5144650"/>
              <a:gd name="connsiteX90" fmla="*/ 2277640 w 2621065"/>
              <a:gd name="connsiteY90" fmla="*/ 4462156 h 5144650"/>
              <a:gd name="connsiteX91" fmla="*/ 2332737 w 2621065"/>
              <a:gd name="connsiteY91" fmla="*/ 4624013 h 5144650"/>
              <a:gd name="connsiteX92" fmla="*/ 2379211 w 2621065"/>
              <a:gd name="connsiteY92" fmla="*/ 4692084 h 5144650"/>
              <a:gd name="connsiteX93" fmla="*/ 2437986 w 2621065"/>
              <a:gd name="connsiteY93" fmla="*/ 4815024 h 5144650"/>
              <a:gd name="connsiteX94" fmla="*/ 2466665 w 2621065"/>
              <a:gd name="connsiteY94" fmla="*/ 4853969 h 5144650"/>
              <a:gd name="connsiteX95" fmla="*/ 2469772 w 2621065"/>
              <a:gd name="connsiteY95" fmla="*/ 4906386 h 5144650"/>
              <a:gd name="connsiteX96" fmla="*/ 2485381 w 2621065"/>
              <a:gd name="connsiteY96" fmla="*/ 4916393 h 5144650"/>
              <a:gd name="connsiteX97" fmla="*/ 2494775 w 2621065"/>
              <a:gd name="connsiteY97" fmla="*/ 4928363 h 5144650"/>
              <a:gd name="connsiteX98" fmla="*/ 2503199 w 2621065"/>
              <a:gd name="connsiteY98" fmla="*/ 4925898 h 5144650"/>
              <a:gd name="connsiteX99" fmla="*/ 2517652 w 2621065"/>
              <a:gd name="connsiteY99" fmla="*/ 4937733 h 5144650"/>
              <a:gd name="connsiteX100" fmla="*/ 2527697 w 2621065"/>
              <a:gd name="connsiteY100" fmla="*/ 4958461 h 5144650"/>
              <a:gd name="connsiteX101" fmla="*/ 2567995 w 2621065"/>
              <a:gd name="connsiteY101" fmla="*/ 5062892 h 5144650"/>
              <a:gd name="connsiteX102" fmla="*/ 2596347 w 2621065"/>
              <a:gd name="connsiteY102" fmla="*/ 5121988 h 5144650"/>
              <a:gd name="connsiteX103" fmla="*/ 2613775 w 2621065"/>
              <a:gd name="connsiteY103" fmla="*/ 5139128 h 5144650"/>
              <a:gd name="connsiteX104" fmla="*/ 2621065 w 2621065"/>
              <a:gd name="connsiteY104" fmla="*/ 5144650 h 5144650"/>
              <a:gd name="connsiteX105" fmla="*/ 0 w 2621065"/>
              <a:gd name="connsiteY105" fmla="*/ 5144650 h 5144650"/>
              <a:gd name="connsiteX106" fmla="*/ 0 w 2621065"/>
              <a:gd name="connsiteY106"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36058 w 2621065"/>
              <a:gd name="connsiteY78" fmla="*/ 3823774 h 5144650"/>
              <a:gd name="connsiteX79" fmla="*/ 1840351 w 2621065"/>
              <a:gd name="connsiteY79" fmla="*/ 3821849 h 5144650"/>
              <a:gd name="connsiteX80" fmla="*/ 1864422 w 2621065"/>
              <a:gd name="connsiteY80" fmla="*/ 3834579 h 5144650"/>
              <a:gd name="connsiteX81" fmla="*/ 1907648 w 2621065"/>
              <a:gd name="connsiteY81" fmla="*/ 3870839 h 5144650"/>
              <a:gd name="connsiteX82" fmla="*/ 1928367 w 2621065"/>
              <a:gd name="connsiteY82" fmla="*/ 3895959 h 5144650"/>
              <a:gd name="connsiteX83" fmla="*/ 1989535 w 2621065"/>
              <a:gd name="connsiteY83" fmla="*/ 3960000 h 5144650"/>
              <a:gd name="connsiteX84" fmla="*/ 2054287 w 2621065"/>
              <a:gd name="connsiteY84" fmla="*/ 4020666 h 5144650"/>
              <a:gd name="connsiteX85" fmla="*/ 2105455 w 2621065"/>
              <a:gd name="connsiteY85" fmla="*/ 4030666 h 5144650"/>
              <a:gd name="connsiteX86" fmla="*/ 2072486 w 2621065"/>
              <a:gd name="connsiteY86" fmla="*/ 4180983 h 5144650"/>
              <a:gd name="connsiteX87" fmla="*/ 2102842 w 2621065"/>
              <a:gd name="connsiteY87" fmla="*/ 4242051 h 5144650"/>
              <a:gd name="connsiteX88" fmla="*/ 2222521 w 2621065"/>
              <a:gd name="connsiteY88" fmla="*/ 4263395 h 5144650"/>
              <a:gd name="connsiteX89" fmla="*/ 2109385 w 2621065"/>
              <a:gd name="connsiteY89" fmla="*/ 4438467 h 5144650"/>
              <a:gd name="connsiteX90" fmla="*/ 2277640 w 2621065"/>
              <a:gd name="connsiteY90" fmla="*/ 4462156 h 5144650"/>
              <a:gd name="connsiteX91" fmla="*/ 2332737 w 2621065"/>
              <a:gd name="connsiteY91" fmla="*/ 4624013 h 5144650"/>
              <a:gd name="connsiteX92" fmla="*/ 2379211 w 2621065"/>
              <a:gd name="connsiteY92" fmla="*/ 4692084 h 5144650"/>
              <a:gd name="connsiteX93" fmla="*/ 2437986 w 2621065"/>
              <a:gd name="connsiteY93" fmla="*/ 4815024 h 5144650"/>
              <a:gd name="connsiteX94" fmla="*/ 2466665 w 2621065"/>
              <a:gd name="connsiteY94" fmla="*/ 4853969 h 5144650"/>
              <a:gd name="connsiteX95" fmla="*/ 2469772 w 2621065"/>
              <a:gd name="connsiteY95" fmla="*/ 4906386 h 5144650"/>
              <a:gd name="connsiteX96" fmla="*/ 2485381 w 2621065"/>
              <a:gd name="connsiteY96" fmla="*/ 4916393 h 5144650"/>
              <a:gd name="connsiteX97" fmla="*/ 2494775 w 2621065"/>
              <a:gd name="connsiteY97" fmla="*/ 4928363 h 5144650"/>
              <a:gd name="connsiteX98" fmla="*/ 2503199 w 2621065"/>
              <a:gd name="connsiteY98" fmla="*/ 4925898 h 5144650"/>
              <a:gd name="connsiteX99" fmla="*/ 2517652 w 2621065"/>
              <a:gd name="connsiteY99" fmla="*/ 4937733 h 5144650"/>
              <a:gd name="connsiteX100" fmla="*/ 2527697 w 2621065"/>
              <a:gd name="connsiteY100" fmla="*/ 4958461 h 5144650"/>
              <a:gd name="connsiteX101" fmla="*/ 2567995 w 2621065"/>
              <a:gd name="connsiteY101" fmla="*/ 5062892 h 5144650"/>
              <a:gd name="connsiteX102" fmla="*/ 2596347 w 2621065"/>
              <a:gd name="connsiteY102" fmla="*/ 5121988 h 5144650"/>
              <a:gd name="connsiteX103" fmla="*/ 2613775 w 2621065"/>
              <a:gd name="connsiteY103" fmla="*/ 5139128 h 5144650"/>
              <a:gd name="connsiteX104" fmla="*/ 2621065 w 2621065"/>
              <a:gd name="connsiteY104" fmla="*/ 5144650 h 5144650"/>
              <a:gd name="connsiteX105" fmla="*/ 0 w 2621065"/>
              <a:gd name="connsiteY105" fmla="*/ 5144650 h 5144650"/>
              <a:gd name="connsiteX106" fmla="*/ 0 w 2621065"/>
              <a:gd name="connsiteY106"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36058 w 2621065"/>
              <a:gd name="connsiteY78" fmla="*/ 3823774 h 5144650"/>
              <a:gd name="connsiteX79" fmla="*/ 1840351 w 2621065"/>
              <a:gd name="connsiteY79" fmla="*/ 3821849 h 5144650"/>
              <a:gd name="connsiteX80" fmla="*/ 1864422 w 2621065"/>
              <a:gd name="connsiteY80" fmla="*/ 3834579 h 5144650"/>
              <a:gd name="connsiteX81" fmla="*/ 1907648 w 2621065"/>
              <a:gd name="connsiteY81" fmla="*/ 3870839 h 5144650"/>
              <a:gd name="connsiteX82" fmla="*/ 1928367 w 2621065"/>
              <a:gd name="connsiteY82" fmla="*/ 3895959 h 5144650"/>
              <a:gd name="connsiteX83" fmla="*/ 1989535 w 2621065"/>
              <a:gd name="connsiteY83" fmla="*/ 3960000 h 5144650"/>
              <a:gd name="connsiteX84" fmla="*/ 2054287 w 2621065"/>
              <a:gd name="connsiteY84" fmla="*/ 4020666 h 5144650"/>
              <a:gd name="connsiteX85" fmla="*/ 2105455 w 2621065"/>
              <a:gd name="connsiteY85" fmla="*/ 4030666 h 5144650"/>
              <a:gd name="connsiteX86" fmla="*/ 2072486 w 2621065"/>
              <a:gd name="connsiteY86" fmla="*/ 4180983 h 5144650"/>
              <a:gd name="connsiteX87" fmla="*/ 2102842 w 2621065"/>
              <a:gd name="connsiteY87" fmla="*/ 4242051 h 5144650"/>
              <a:gd name="connsiteX88" fmla="*/ 2090319 w 2621065"/>
              <a:gd name="connsiteY88" fmla="*/ 4351530 h 5144650"/>
              <a:gd name="connsiteX89" fmla="*/ 2109385 w 2621065"/>
              <a:gd name="connsiteY89" fmla="*/ 4438467 h 5144650"/>
              <a:gd name="connsiteX90" fmla="*/ 2277640 w 2621065"/>
              <a:gd name="connsiteY90" fmla="*/ 4462156 h 5144650"/>
              <a:gd name="connsiteX91" fmla="*/ 2332737 w 2621065"/>
              <a:gd name="connsiteY91" fmla="*/ 4624013 h 5144650"/>
              <a:gd name="connsiteX92" fmla="*/ 2379211 w 2621065"/>
              <a:gd name="connsiteY92" fmla="*/ 4692084 h 5144650"/>
              <a:gd name="connsiteX93" fmla="*/ 2437986 w 2621065"/>
              <a:gd name="connsiteY93" fmla="*/ 4815024 h 5144650"/>
              <a:gd name="connsiteX94" fmla="*/ 2466665 w 2621065"/>
              <a:gd name="connsiteY94" fmla="*/ 4853969 h 5144650"/>
              <a:gd name="connsiteX95" fmla="*/ 2469772 w 2621065"/>
              <a:gd name="connsiteY95" fmla="*/ 4906386 h 5144650"/>
              <a:gd name="connsiteX96" fmla="*/ 2485381 w 2621065"/>
              <a:gd name="connsiteY96" fmla="*/ 4916393 h 5144650"/>
              <a:gd name="connsiteX97" fmla="*/ 2494775 w 2621065"/>
              <a:gd name="connsiteY97" fmla="*/ 4928363 h 5144650"/>
              <a:gd name="connsiteX98" fmla="*/ 2503199 w 2621065"/>
              <a:gd name="connsiteY98" fmla="*/ 4925898 h 5144650"/>
              <a:gd name="connsiteX99" fmla="*/ 2517652 w 2621065"/>
              <a:gd name="connsiteY99" fmla="*/ 4937733 h 5144650"/>
              <a:gd name="connsiteX100" fmla="*/ 2527697 w 2621065"/>
              <a:gd name="connsiteY100" fmla="*/ 4958461 h 5144650"/>
              <a:gd name="connsiteX101" fmla="*/ 2567995 w 2621065"/>
              <a:gd name="connsiteY101" fmla="*/ 5062892 h 5144650"/>
              <a:gd name="connsiteX102" fmla="*/ 2596347 w 2621065"/>
              <a:gd name="connsiteY102" fmla="*/ 5121988 h 5144650"/>
              <a:gd name="connsiteX103" fmla="*/ 2613775 w 2621065"/>
              <a:gd name="connsiteY103" fmla="*/ 5139128 h 5144650"/>
              <a:gd name="connsiteX104" fmla="*/ 2621065 w 2621065"/>
              <a:gd name="connsiteY104" fmla="*/ 5144650 h 5144650"/>
              <a:gd name="connsiteX105" fmla="*/ 0 w 2621065"/>
              <a:gd name="connsiteY105" fmla="*/ 5144650 h 5144650"/>
              <a:gd name="connsiteX106" fmla="*/ 0 w 2621065"/>
              <a:gd name="connsiteY106"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36058 w 2621065"/>
              <a:gd name="connsiteY78" fmla="*/ 3823774 h 5144650"/>
              <a:gd name="connsiteX79" fmla="*/ 1840351 w 2621065"/>
              <a:gd name="connsiteY79" fmla="*/ 3821849 h 5144650"/>
              <a:gd name="connsiteX80" fmla="*/ 1864422 w 2621065"/>
              <a:gd name="connsiteY80" fmla="*/ 3834579 h 5144650"/>
              <a:gd name="connsiteX81" fmla="*/ 1907648 w 2621065"/>
              <a:gd name="connsiteY81" fmla="*/ 3870839 h 5144650"/>
              <a:gd name="connsiteX82" fmla="*/ 1928367 w 2621065"/>
              <a:gd name="connsiteY82" fmla="*/ 3895959 h 5144650"/>
              <a:gd name="connsiteX83" fmla="*/ 1989535 w 2621065"/>
              <a:gd name="connsiteY83" fmla="*/ 3960000 h 5144650"/>
              <a:gd name="connsiteX84" fmla="*/ 2054287 w 2621065"/>
              <a:gd name="connsiteY84" fmla="*/ 4020666 h 5144650"/>
              <a:gd name="connsiteX85" fmla="*/ 2105455 w 2621065"/>
              <a:gd name="connsiteY85" fmla="*/ 4030666 h 5144650"/>
              <a:gd name="connsiteX86" fmla="*/ 2072486 w 2621065"/>
              <a:gd name="connsiteY86" fmla="*/ 4180983 h 5144650"/>
              <a:gd name="connsiteX87" fmla="*/ 2102842 w 2621065"/>
              <a:gd name="connsiteY87" fmla="*/ 4242051 h 5144650"/>
              <a:gd name="connsiteX88" fmla="*/ 2090319 w 2621065"/>
              <a:gd name="connsiteY88" fmla="*/ 4351530 h 5144650"/>
              <a:gd name="connsiteX89" fmla="*/ 2109385 w 2621065"/>
              <a:gd name="connsiteY89" fmla="*/ 4438467 h 5144650"/>
              <a:gd name="connsiteX90" fmla="*/ 2204194 w 2621065"/>
              <a:gd name="connsiteY90" fmla="*/ 4542946 h 5144650"/>
              <a:gd name="connsiteX91" fmla="*/ 2332737 w 2621065"/>
              <a:gd name="connsiteY91" fmla="*/ 4624013 h 5144650"/>
              <a:gd name="connsiteX92" fmla="*/ 2379211 w 2621065"/>
              <a:gd name="connsiteY92" fmla="*/ 4692084 h 5144650"/>
              <a:gd name="connsiteX93" fmla="*/ 2437986 w 2621065"/>
              <a:gd name="connsiteY93" fmla="*/ 4815024 h 5144650"/>
              <a:gd name="connsiteX94" fmla="*/ 2466665 w 2621065"/>
              <a:gd name="connsiteY94" fmla="*/ 4853969 h 5144650"/>
              <a:gd name="connsiteX95" fmla="*/ 2469772 w 2621065"/>
              <a:gd name="connsiteY95" fmla="*/ 4906386 h 5144650"/>
              <a:gd name="connsiteX96" fmla="*/ 2485381 w 2621065"/>
              <a:gd name="connsiteY96" fmla="*/ 4916393 h 5144650"/>
              <a:gd name="connsiteX97" fmla="*/ 2494775 w 2621065"/>
              <a:gd name="connsiteY97" fmla="*/ 4928363 h 5144650"/>
              <a:gd name="connsiteX98" fmla="*/ 2503199 w 2621065"/>
              <a:gd name="connsiteY98" fmla="*/ 4925898 h 5144650"/>
              <a:gd name="connsiteX99" fmla="*/ 2517652 w 2621065"/>
              <a:gd name="connsiteY99" fmla="*/ 4937733 h 5144650"/>
              <a:gd name="connsiteX100" fmla="*/ 2527697 w 2621065"/>
              <a:gd name="connsiteY100" fmla="*/ 4958461 h 5144650"/>
              <a:gd name="connsiteX101" fmla="*/ 2567995 w 2621065"/>
              <a:gd name="connsiteY101" fmla="*/ 5062892 h 5144650"/>
              <a:gd name="connsiteX102" fmla="*/ 2596347 w 2621065"/>
              <a:gd name="connsiteY102" fmla="*/ 5121988 h 5144650"/>
              <a:gd name="connsiteX103" fmla="*/ 2613775 w 2621065"/>
              <a:gd name="connsiteY103" fmla="*/ 5139128 h 5144650"/>
              <a:gd name="connsiteX104" fmla="*/ 2621065 w 2621065"/>
              <a:gd name="connsiteY104" fmla="*/ 5144650 h 5144650"/>
              <a:gd name="connsiteX105" fmla="*/ 0 w 2621065"/>
              <a:gd name="connsiteY105" fmla="*/ 5144650 h 5144650"/>
              <a:gd name="connsiteX106" fmla="*/ 0 w 2621065"/>
              <a:gd name="connsiteY106"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36058 w 2621065"/>
              <a:gd name="connsiteY78" fmla="*/ 3823774 h 5144650"/>
              <a:gd name="connsiteX79" fmla="*/ 1840351 w 2621065"/>
              <a:gd name="connsiteY79" fmla="*/ 3821849 h 5144650"/>
              <a:gd name="connsiteX80" fmla="*/ 1864422 w 2621065"/>
              <a:gd name="connsiteY80" fmla="*/ 3834579 h 5144650"/>
              <a:gd name="connsiteX81" fmla="*/ 1907648 w 2621065"/>
              <a:gd name="connsiteY81" fmla="*/ 3870839 h 5144650"/>
              <a:gd name="connsiteX82" fmla="*/ 1928367 w 2621065"/>
              <a:gd name="connsiteY82" fmla="*/ 3895959 h 5144650"/>
              <a:gd name="connsiteX83" fmla="*/ 1989535 w 2621065"/>
              <a:gd name="connsiteY83" fmla="*/ 3960000 h 5144650"/>
              <a:gd name="connsiteX84" fmla="*/ 2054287 w 2621065"/>
              <a:gd name="connsiteY84" fmla="*/ 4020666 h 5144650"/>
              <a:gd name="connsiteX85" fmla="*/ 2024665 w 2621065"/>
              <a:gd name="connsiteY85" fmla="*/ 4118801 h 5144650"/>
              <a:gd name="connsiteX86" fmla="*/ 2072486 w 2621065"/>
              <a:gd name="connsiteY86" fmla="*/ 4180983 h 5144650"/>
              <a:gd name="connsiteX87" fmla="*/ 2102842 w 2621065"/>
              <a:gd name="connsiteY87" fmla="*/ 4242051 h 5144650"/>
              <a:gd name="connsiteX88" fmla="*/ 2090319 w 2621065"/>
              <a:gd name="connsiteY88" fmla="*/ 4351530 h 5144650"/>
              <a:gd name="connsiteX89" fmla="*/ 2109385 w 2621065"/>
              <a:gd name="connsiteY89" fmla="*/ 4438467 h 5144650"/>
              <a:gd name="connsiteX90" fmla="*/ 2204194 w 2621065"/>
              <a:gd name="connsiteY90" fmla="*/ 4542946 h 5144650"/>
              <a:gd name="connsiteX91" fmla="*/ 2332737 w 2621065"/>
              <a:gd name="connsiteY91" fmla="*/ 4624013 h 5144650"/>
              <a:gd name="connsiteX92" fmla="*/ 2379211 w 2621065"/>
              <a:gd name="connsiteY92" fmla="*/ 4692084 h 5144650"/>
              <a:gd name="connsiteX93" fmla="*/ 2437986 w 2621065"/>
              <a:gd name="connsiteY93" fmla="*/ 4815024 h 5144650"/>
              <a:gd name="connsiteX94" fmla="*/ 2466665 w 2621065"/>
              <a:gd name="connsiteY94" fmla="*/ 4853969 h 5144650"/>
              <a:gd name="connsiteX95" fmla="*/ 2469772 w 2621065"/>
              <a:gd name="connsiteY95" fmla="*/ 4906386 h 5144650"/>
              <a:gd name="connsiteX96" fmla="*/ 2485381 w 2621065"/>
              <a:gd name="connsiteY96" fmla="*/ 4916393 h 5144650"/>
              <a:gd name="connsiteX97" fmla="*/ 2494775 w 2621065"/>
              <a:gd name="connsiteY97" fmla="*/ 4928363 h 5144650"/>
              <a:gd name="connsiteX98" fmla="*/ 2503199 w 2621065"/>
              <a:gd name="connsiteY98" fmla="*/ 4925898 h 5144650"/>
              <a:gd name="connsiteX99" fmla="*/ 2517652 w 2621065"/>
              <a:gd name="connsiteY99" fmla="*/ 4937733 h 5144650"/>
              <a:gd name="connsiteX100" fmla="*/ 2527697 w 2621065"/>
              <a:gd name="connsiteY100" fmla="*/ 4958461 h 5144650"/>
              <a:gd name="connsiteX101" fmla="*/ 2567995 w 2621065"/>
              <a:gd name="connsiteY101" fmla="*/ 5062892 h 5144650"/>
              <a:gd name="connsiteX102" fmla="*/ 2596347 w 2621065"/>
              <a:gd name="connsiteY102" fmla="*/ 5121988 h 5144650"/>
              <a:gd name="connsiteX103" fmla="*/ 2613775 w 2621065"/>
              <a:gd name="connsiteY103" fmla="*/ 5139128 h 5144650"/>
              <a:gd name="connsiteX104" fmla="*/ 2621065 w 2621065"/>
              <a:gd name="connsiteY104" fmla="*/ 5144650 h 5144650"/>
              <a:gd name="connsiteX105" fmla="*/ 0 w 2621065"/>
              <a:gd name="connsiteY105" fmla="*/ 5144650 h 5144650"/>
              <a:gd name="connsiteX106" fmla="*/ 0 w 2621065"/>
              <a:gd name="connsiteY106"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36058 w 2621065"/>
              <a:gd name="connsiteY78" fmla="*/ 3823774 h 5144650"/>
              <a:gd name="connsiteX79" fmla="*/ 1840351 w 2621065"/>
              <a:gd name="connsiteY79" fmla="*/ 3821849 h 5144650"/>
              <a:gd name="connsiteX80" fmla="*/ 1864422 w 2621065"/>
              <a:gd name="connsiteY80" fmla="*/ 3834579 h 5144650"/>
              <a:gd name="connsiteX81" fmla="*/ 1907648 w 2621065"/>
              <a:gd name="connsiteY81" fmla="*/ 3870839 h 5144650"/>
              <a:gd name="connsiteX82" fmla="*/ 1928367 w 2621065"/>
              <a:gd name="connsiteY82" fmla="*/ 3895959 h 5144650"/>
              <a:gd name="connsiteX83" fmla="*/ 1989535 w 2621065"/>
              <a:gd name="connsiteY83" fmla="*/ 3960000 h 5144650"/>
              <a:gd name="connsiteX84" fmla="*/ 1980841 w 2621065"/>
              <a:gd name="connsiteY84" fmla="*/ 4057389 h 5144650"/>
              <a:gd name="connsiteX85" fmla="*/ 2024665 w 2621065"/>
              <a:gd name="connsiteY85" fmla="*/ 4118801 h 5144650"/>
              <a:gd name="connsiteX86" fmla="*/ 2072486 w 2621065"/>
              <a:gd name="connsiteY86" fmla="*/ 4180983 h 5144650"/>
              <a:gd name="connsiteX87" fmla="*/ 2102842 w 2621065"/>
              <a:gd name="connsiteY87" fmla="*/ 4242051 h 5144650"/>
              <a:gd name="connsiteX88" fmla="*/ 2090319 w 2621065"/>
              <a:gd name="connsiteY88" fmla="*/ 4351530 h 5144650"/>
              <a:gd name="connsiteX89" fmla="*/ 2109385 w 2621065"/>
              <a:gd name="connsiteY89" fmla="*/ 4438467 h 5144650"/>
              <a:gd name="connsiteX90" fmla="*/ 2204194 w 2621065"/>
              <a:gd name="connsiteY90" fmla="*/ 4542946 h 5144650"/>
              <a:gd name="connsiteX91" fmla="*/ 2332737 w 2621065"/>
              <a:gd name="connsiteY91" fmla="*/ 4624013 h 5144650"/>
              <a:gd name="connsiteX92" fmla="*/ 2379211 w 2621065"/>
              <a:gd name="connsiteY92" fmla="*/ 4692084 h 5144650"/>
              <a:gd name="connsiteX93" fmla="*/ 2437986 w 2621065"/>
              <a:gd name="connsiteY93" fmla="*/ 4815024 h 5144650"/>
              <a:gd name="connsiteX94" fmla="*/ 2466665 w 2621065"/>
              <a:gd name="connsiteY94" fmla="*/ 4853969 h 5144650"/>
              <a:gd name="connsiteX95" fmla="*/ 2469772 w 2621065"/>
              <a:gd name="connsiteY95" fmla="*/ 4906386 h 5144650"/>
              <a:gd name="connsiteX96" fmla="*/ 2485381 w 2621065"/>
              <a:gd name="connsiteY96" fmla="*/ 4916393 h 5144650"/>
              <a:gd name="connsiteX97" fmla="*/ 2494775 w 2621065"/>
              <a:gd name="connsiteY97" fmla="*/ 4928363 h 5144650"/>
              <a:gd name="connsiteX98" fmla="*/ 2503199 w 2621065"/>
              <a:gd name="connsiteY98" fmla="*/ 4925898 h 5144650"/>
              <a:gd name="connsiteX99" fmla="*/ 2517652 w 2621065"/>
              <a:gd name="connsiteY99" fmla="*/ 4937733 h 5144650"/>
              <a:gd name="connsiteX100" fmla="*/ 2527697 w 2621065"/>
              <a:gd name="connsiteY100" fmla="*/ 4958461 h 5144650"/>
              <a:gd name="connsiteX101" fmla="*/ 2567995 w 2621065"/>
              <a:gd name="connsiteY101" fmla="*/ 5062892 h 5144650"/>
              <a:gd name="connsiteX102" fmla="*/ 2596347 w 2621065"/>
              <a:gd name="connsiteY102" fmla="*/ 5121988 h 5144650"/>
              <a:gd name="connsiteX103" fmla="*/ 2613775 w 2621065"/>
              <a:gd name="connsiteY103" fmla="*/ 5139128 h 5144650"/>
              <a:gd name="connsiteX104" fmla="*/ 2621065 w 2621065"/>
              <a:gd name="connsiteY104" fmla="*/ 5144650 h 5144650"/>
              <a:gd name="connsiteX105" fmla="*/ 0 w 2621065"/>
              <a:gd name="connsiteY105" fmla="*/ 5144650 h 5144650"/>
              <a:gd name="connsiteX106" fmla="*/ 0 w 2621065"/>
              <a:gd name="connsiteY106"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36058 w 2621065"/>
              <a:gd name="connsiteY78" fmla="*/ 3823774 h 5144650"/>
              <a:gd name="connsiteX79" fmla="*/ 1840351 w 2621065"/>
              <a:gd name="connsiteY79" fmla="*/ 3821849 h 5144650"/>
              <a:gd name="connsiteX80" fmla="*/ 1864422 w 2621065"/>
              <a:gd name="connsiteY80" fmla="*/ 3834579 h 5144650"/>
              <a:gd name="connsiteX81" fmla="*/ 1907648 w 2621065"/>
              <a:gd name="connsiteY81" fmla="*/ 3870839 h 5144650"/>
              <a:gd name="connsiteX82" fmla="*/ 1928367 w 2621065"/>
              <a:gd name="connsiteY82" fmla="*/ 3895959 h 5144650"/>
              <a:gd name="connsiteX83" fmla="*/ 1923433 w 2621065"/>
              <a:gd name="connsiteY83" fmla="*/ 3982033 h 5144650"/>
              <a:gd name="connsiteX84" fmla="*/ 1980841 w 2621065"/>
              <a:gd name="connsiteY84" fmla="*/ 4057389 h 5144650"/>
              <a:gd name="connsiteX85" fmla="*/ 2024665 w 2621065"/>
              <a:gd name="connsiteY85" fmla="*/ 4118801 h 5144650"/>
              <a:gd name="connsiteX86" fmla="*/ 2072486 w 2621065"/>
              <a:gd name="connsiteY86" fmla="*/ 4180983 h 5144650"/>
              <a:gd name="connsiteX87" fmla="*/ 2102842 w 2621065"/>
              <a:gd name="connsiteY87" fmla="*/ 4242051 h 5144650"/>
              <a:gd name="connsiteX88" fmla="*/ 2090319 w 2621065"/>
              <a:gd name="connsiteY88" fmla="*/ 4351530 h 5144650"/>
              <a:gd name="connsiteX89" fmla="*/ 2109385 w 2621065"/>
              <a:gd name="connsiteY89" fmla="*/ 4438467 h 5144650"/>
              <a:gd name="connsiteX90" fmla="*/ 2204194 w 2621065"/>
              <a:gd name="connsiteY90" fmla="*/ 4542946 h 5144650"/>
              <a:gd name="connsiteX91" fmla="*/ 2332737 w 2621065"/>
              <a:gd name="connsiteY91" fmla="*/ 4624013 h 5144650"/>
              <a:gd name="connsiteX92" fmla="*/ 2379211 w 2621065"/>
              <a:gd name="connsiteY92" fmla="*/ 4692084 h 5144650"/>
              <a:gd name="connsiteX93" fmla="*/ 2437986 w 2621065"/>
              <a:gd name="connsiteY93" fmla="*/ 4815024 h 5144650"/>
              <a:gd name="connsiteX94" fmla="*/ 2466665 w 2621065"/>
              <a:gd name="connsiteY94" fmla="*/ 4853969 h 5144650"/>
              <a:gd name="connsiteX95" fmla="*/ 2469772 w 2621065"/>
              <a:gd name="connsiteY95" fmla="*/ 4906386 h 5144650"/>
              <a:gd name="connsiteX96" fmla="*/ 2485381 w 2621065"/>
              <a:gd name="connsiteY96" fmla="*/ 4916393 h 5144650"/>
              <a:gd name="connsiteX97" fmla="*/ 2494775 w 2621065"/>
              <a:gd name="connsiteY97" fmla="*/ 4928363 h 5144650"/>
              <a:gd name="connsiteX98" fmla="*/ 2503199 w 2621065"/>
              <a:gd name="connsiteY98" fmla="*/ 4925898 h 5144650"/>
              <a:gd name="connsiteX99" fmla="*/ 2517652 w 2621065"/>
              <a:gd name="connsiteY99" fmla="*/ 4937733 h 5144650"/>
              <a:gd name="connsiteX100" fmla="*/ 2527697 w 2621065"/>
              <a:gd name="connsiteY100" fmla="*/ 4958461 h 5144650"/>
              <a:gd name="connsiteX101" fmla="*/ 2567995 w 2621065"/>
              <a:gd name="connsiteY101" fmla="*/ 5062892 h 5144650"/>
              <a:gd name="connsiteX102" fmla="*/ 2596347 w 2621065"/>
              <a:gd name="connsiteY102" fmla="*/ 5121988 h 5144650"/>
              <a:gd name="connsiteX103" fmla="*/ 2613775 w 2621065"/>
              <a:gd name="connsiteY103" fmla="*/ 5139128 h 5144650"/>
              <a:gd name="connsiteX104" fmla="*/ 2621065 w 2621065"/>
              <a:gd name="connsiteY104" fmla="*/ 5144650 h 5144650"/>
              <a:gd name="connsiteX105" fmla="*/ 0 w 2621065"/>
              <a:gd name="connsiteY105" fmla="*/ 5144650 h 5144650"/>
              <a:gd name="connsiteX106" fmla="*/ 0 w 2621065"/>
              <a:gd name="connsiteY106"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36058 w 2621065"/>
              <a:gd name="connsiteY78" fmla="*/ 3823774 h 5144650"/>
              <a:gd name="connsiteX79" fmla="*/ 1840351 w 2621065"/>
              <a:gd name="connsiteY79" fmla="*/ 3821849 h 5144650"/>
              <a:gd name="connsiteX80" fmla="*/ 1864422 w 2621065"/>
              <a:gd name="connsiteY80" fmla="*/ 3834579 h 5144650"/>
              <a:gd name="connsiteX81" fmla="*/ 1907648 w 2621065"/>
              <a:gd name="connsiteY81" fmla="*/ 3870839 h 5144650"/>
              <a:gd name="connsiteX82" fmla="*/ 1928367 w 2621065"/>
              <a:gd name="connsiteY82" fmla="*/ 3895959 h 5144650"/>
              <a:gd name="connsiteX83" fmla="*/ 1923433 w 2621065"/>
              <a:gd name="connsiteY83" fmla="*/ 3982033 h 5144650"/>
              <a:gd name="connsiteX84" fmla="*/ 1980841 w 2621065"/>
              <a:gd name="connsiteY84" fmla="*/ 4057389 h 5144650"/>
              <a:gd name="connsiteX85" fmla="*/ 2024665 w 2621065"/>
              <a:gd name="connsiteY85" fmla="*/ 4118801 h 5144650"/>
              <a:gd name="connsiteX86" fmla="*/ 2072486 w 2621065"/>
              <a:gd name="connsiteY86" fmla="*/ 4180983 h 5144650"/>
              <a:gd name="connsiteX87" fmla="*/ 2102842 w 2621065"/>
              <a:gd name="connsiteY87" fmla="*/ 4242051 h 5144650"/>
              <a:gd name="connsiteX88" fmla="*/ 2090319 w 2621065"/>
              <a:gd name="connsiteY88" fmla="*/ 4351530 h 5144650"/>
              <a:gd name="connsiteX89" fmla="*/ 2109385 w 2621065"/>
              <a:gd name="connsiteY89" fmla="*/ 4438467 h 5144650"/>
              <a:gd name="connsiteX90" fmla="*/ 2204194 w 2621065"/>
              <a:gd name="connsiteY90" fmla="*/ 4542946 h 5144650"/>
              <a:gd name="connsiteX91" fmla="*/ 2237258 w 2621065"/>
              <a:gd name="connsiteY91" fmla="*/ 4638702 h 5144650"/>
              <a:gd name="connsiteX92" fmla="*/ 2379211 w 2621065"/>
              <a:gd name="connsiteY92" fmla="*/ 4692084 h 5144650"/>
              <a:gd name="connsiteX93" fmla="*/ 2437986 w 2621065"/>
              <a:gd name="connsiteY93" fmla="*/ 4815024 h 5144650"/>
              <a:gd name="connsiteX94" fmla="*/ 2466665 w 2621065"/>
              <a:gd name="connsiteY94" fmla="*/ 4853969 h 5144650"/>
              <a:gd name="connsiteX95" fmla="*/ 2469772 w 2621065"/>
              <a:gd name="connsiteY95" fmla="*/ 4906386 h 5144650"/>
              <a:gd name="connsiteX96" fmla="*/ 2485381 w 2621065"/>
              <a:gd name="connsiteY96" fmla="*/ 4916393 h 5144650"/>
              <a:gd name="connsiteX97" fmla="*/ 2494775 w 2621065"/>
              <a:gd name="connsiteY97" fmla="*/ 4928363 h 5144650"/>
              <a:gd name="connsiteX98" fmla="*/ 2503199 w 2621065"/>
              <a:gd name="connsiteY98" fmla="*/ 4925898 h 5144650"/>
              <a:gd name="connsiteX99" fmla="*/ 2517652 w 2621065"/>
              <a:gd name="connsiteY99" fmla="*/ 4937733 h 5144650"/>
              <a:gd name="connsiteX100" fmla="*/ 2527697 w 2621065"/>
              <a:gd name="connsiteY100" fmla="*/ 4958461 h 5144650"/>
              <a:gd name="connsiteX101" fmla="*/ 2567995 w 2621065"/>
              <a:gd name="connsiteY101" fmla="*/ 5062892 h 5144650"/>
              <a:gd name="connsiteX102" fmla="*/ 2596347 w 2621065"/>
              <a:gd name="connsiteY102" fmla="*/ 5121988 h 5144650"/>
              <a:gd name="connsiteX103" fmla="*/ 2613775 w 2621065"/>
              <a:gd name="connsiteY103" fmla="*/ 5139128 h 5144650"/>
              <a:gd name="connsiteX104" fmla="*/ 2621065 w 2621065"/>
              <a:gd name="connsiteY104" fmla="*/ 5144650 h 5144650"/>
              <a:gd name="connsiteX105" fmla="*/ 0 w 2621065"/>
              <a:gd name="connsiteY105" fmla="*/ 5144650 h 5144650"/>
              <a:gd name="connsiteX106" fmla="*/ 0 w 2621065"/>
              <a:gd name="connsiteY106"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36058 w 2621065"/>
              <a:gd name="connsiteY78" fmla="*/ 3823774 h 5144650"/>
              <a:gd name="connsiteX79" fmla="*/ 1840351 w 2621065"/>
              <a:gd name="connsiteY79" fmla="*/ 3821849 h 5144650"/>
              <a:gd name="connsiteX80" fmla="*/ 1864422 w 2621065"/>
              <a:gd name="connsiteY80" fmla="*/ 3834579 h 5144650"/>
              <a:gd name="connsiteX81" fmla="*/ 1907648 w 2621065"/>
              <a:gd name="connsiteY81" fmla="*/ 3870839 h 5144650"/>
              <a:gd name="connsiteX82" fmla="*/ 1928367 w 2621065"/>
              <a:gd name="connsiteY82" fmla="*/ 3895959 h 5144650"/>
              <a:gd name="connsiteX83" fmla="*/ 1923433 w 2621065"/>
              <a:gd name="connsiteY83" fmla="*/ 3982033 h 5144650"/>
              <a:gd name="connsiteX84" fmla="*/ 1980841 w 2621065"/>
              <a:gd name="connsiteY84" fmla="*/ 4057389 h 5144650"/>
              <a:gd name="connsiteX85" fmla="*/ 2024665 w 2621065"/>
              <a:gd name="connsiteY85" fmla="*/ 4118801 h 5144650"/>
              <a:gd name="connsiteX86" fmla="*/ 2072486 w 2621065"/>
              <a:gd name="connsiteY86" fmla="*/ 4180983 h 5144650"/>
              <a:gd name="connsiteX87" fmla="*/ 2102842 w 2621065"/>
              <a:gd name="connsiteY87" fmla="*/ 4242051 h 5144650"/>
              <a:gd name="connsiteX88" fmla="*/ 2090319 w 2621065"/>
              <a:gd name="connsiteY88" fmla="*/ 4351530 h 5144650"/>
              <a:gd name="connsiteX89" fmla="*/ 2109385 w 2621065"/>
              <a:gd name="connsiteY89" fmla="*/ 4438467 h 5144650"/>
              <a:gd name="connsiteX90" fmla="*/ 2204194 w 2621065"/>
              <a:gd name="connsiteY90" fmla="*/ 4542946 h 5144650"/>
              <a:gd name="connsiteX91" fmla="*/ 2237258 w 2621065"/>
              <a:gd name="connsiteY91" fmla="*/ 4638702 h 5144650"/>
              <a:gd name="connsiteX92" fmla="*/ 2313109 w 2621065"/>
              <a:gd name="connsiteY92" fmla="*/ 4699429 h 5144650"/>
              <a:gd name="connsiteX93" fmla="*/ 2437986 w 2621065"/>
              <a:gd name="connsiteY93" fmla="*/ 4815024 h 5144650"/>
              <a:gd name="connsiteX94" fmla="*/ 2466665 w 2621065"/>
              <a:gd name="connsiteY94" fmla="*/ 4853969 h 5144650"/>
              <a:gd name="connsiteX95" fmla="*/ 2469772 w 2621065"/>
              <a:gd name="connsiteY95" fmla="*/ 4906386 h 5144650"/>
              <a:gd name="connsiteX96" fmla="*/ 2485381 w 2621065"/>
              <a:gd name="connsiteY96" fmla="*/ 4916393 h 5144650"/>
              <a:gd name="connsiteX97" fmla="*/ 2494775 w 2621065"/>
              <a:gd name="connsiteY97" fmla="*/ 4928363 h 5144650"/>
              <a:gd name="connsiteX98" fmla="*/ 2503199 w 2621065"/>
              <a:gd name="connsiteY98" fmla="*/ 4925898 h 5144650"/>
              <a:gd name="connsiteX99" fmla="*/ 2517652 w 2621065"/>
              <a:gd name="connsiteY99" fmla="*/ 4937733 h 5144650"/>
              <a:gd name="connsiteX100" fmla="*/ 2527697 w 2621065"/>
              <a:gd name="connsiteY100" fmla="*/ 4958461 h 5144650"/>
              <a:gd name="connsiteX101" fmla="*/ 2567995 w 2621065"/>
              <a:gd name="connsiteY101" fmla="*/ 5062892 h 5144650"/>
              <a:gd name="connsiteX102" fmla="*/ 2596347 w 2621065"/>
              <a:gd name="connsiteY102" fmla="*/ 5121988 h 5144650"/>
              <a:gd name="connsiteX103" fmla="*/ 2613775 w 2621065"/>
              <a:gd name="connsiteY103" fmla="*/ 5139128 h 5144650"/>
              <a:gd name="connsiteX104" fmla="*/ 2621065 w 2621065"/>
              <a:gd name="connsiteY104" fmla="*/ 5144650 h 5144650"/>
              <a:gd name="connsiteX105" fmla="*/ 0 w 2621065"/>
              <a:gd name="connsiteY105" fmla="*/ 5144650 h 5144650"/>
              <a:gd name="connsiteX106" fmla="*/ 0 w 2621065"/>
              <a:gd name="connsiteY106"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36058 w 2621065"/>
              <a:gd name="connsiteY78" fmla="*/ 3823774 h 5144650"/>
              <a:gd name="connsiteX79" fmla="*/ 1840351 w 2621065"/>
              <a:gd name="connsiteY79" fmla="*/ 3821849 h 5144650"/>
              <a:gd name="connsiteX80" fmla="*/ 1864422 w 2621065"/>
              <a:gd name="connsiteY80" fmla="*/ 3834579 h 5144650"/>
              <a:gd name="connsiteX81" fmla="*/ 1907648 w 2621065"/>
              <a:gd name="connsiteY81" fmla="*/ 3870839 h 5144650"/>
              <a:gd name="connsiteX82" fmla="*/ 1923433 w 2621065"/>
              <a:gd name="connsiteY82" fmla="*/ 3982033 h 5144650"/>
              <a:gd name="connsiteX83" fmla="*/ 1980841 w 2621065"/>
              <a:gd name="connsiteY83" fmla="*/ 4057389 h 5144650"/>
              <a:gd name="connsiteX84" fmla="*/ 2024665 w 2621065"/>
              <a:gd name="connsiteY84" fmla="*/ 4118801 h 5144650"/>
              <a:gd name="connsiteX85" fmla="*/ 2072486 w 2621065"/>
              <a:gd name="connsiteY85" fmla="*/ 4180983 h 5144650"/>
              <a:gd name="connsiteX86" fmla="*/ 2102842 w 2621065"/>
              <a:gd name="connsiteY86" fmla="*/ 4242051 h 5144650"/>
              <a:gd name="connsiteX87" fmla="*/ 2090319 w 2621065"/>
              <a:gd name="connsiteY87" fmla="*/ 4351530 h 5144650"/>
              <a:gd name="connsiteX88" fmla="*/ 2109385 w 2621065"/>
              <a:gd name="connsiteY88" fmla="*/ 4438467 h 5144650"/>
              <a:gd name="connsiteX89" fmla="*/ 2204194 w 2621065"/>
              <a:gd name="connsiteY89" fmla="*/ 4542946 h 5144650"/>
              <a:gd name="connsiteX90" fmla="*/ 2237258 w 2621065"/>
              <a:gd name="connsiteY90" fmla="*/ 4638702 h 5144650"/>
              <a:gd name="connsiteX91" fmla="*/ 2313109 w 2621065"/>
              <a:gd name="connsiteY91" fmla="*/ 4699429 h 5144650"/>
              <a:gd name="connsiteX92" fmla="*/ 2437986 w 2621065"/>
              <a:gd name="connsiteY92" fmla="*/ 4815024 h 5144650"/>
              <a:gd name="connsiteX93" fmla="*/ 2466665 w 2621065"/>
              <a:gd name="connsiteY93" fmla="*/ 4853969 h 5144650"/>
              <a:gd name="connsiteX94" fmla="*/ 2469772 w 2621065"/>
              <a:gd name="connsiteY94" fmla="*/ 4906386 h 5144650"/>
              <a:gd name="connsiteX95" fmla="*/ 2485381 w 2621065"/>
              <a:gd name="connsiteY95" fmla="*/ 4916393 h 5144650"/>
              <a:gd name="connsiteX96" fmla="*/ 2494775 w 2621065"/>
              <a:gd name="connsiteY96" fmla="*/ 4928363 h 5144650"/>
              <a:gd name="connsiteX97" fmla="*/ 2503199 w 2621065"/>
              <a:gd name="connsiteY97" fmla="*/ 4925898 h 5144650"/>
              <a:gd name="connsiteX98" fmla="*/ 2517652 w 2621065"/>
              <a:gd name="connsiteY98" fmla="*/ 4937733 h 5144650"/>
              <a:gd name="connsiteX99" fmla="*/ 2527697 w 2621065"/>
              <a:gd name="connsiteY99" fmla="*/ 4958461 h 5144650"/>
              <a:gd name="connsiteX100" fmla="*/ 2567995 w 2621065"/>
              <a:gd name="connsiteY100" fmla="*/ 5062892 h 5144650"/>
              <a:gd name="connsiteX101" fmla="*/ 2596347 w 2621065"/>
              <a:gd name="connsiteY101" fmla="*/ 5121988 h 5144650"/>
              <a:gd name="connsiteX102" fmla="*/ 2613775 w 2621065"/>
              <a:gd name="connsiteY102" fmla="*/ 5139128 h 5144650"/>
              <a:gd name="connsiteX103" fmla="*/ 2621065 w 2621065"/>
              <a:gd name="connsiteY103" fmla="*/ 5144650 h 5144650"/>
              <a:gd name="connsiteX104" fmla="*/ 0 w 2621065"/>
              <a:gd name="connsiteY104" fmla="*/ 5144650 h 5144650"/>
              <a:gd name="connsiteX105" fmla="*/ 0 w 2621065"/>
              <a:gd name="connsiteY105"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36058 w 2621065"/>
              <a:gd name="connsiteY78" fmla="*/ 3823774 h 5144650"/>
              <a:gd name="connsiteX79" fmla="*/ 1840351 w 2621065"/>
              <a:gd name="connsiteY79" fmla="*/ 3821849 h 5144650"/>
              <a:gd name="connsiteX80" fmla="*/ 1864422 w 2621065"/>
              <a:gd name="connsiteY80" fmla="*/ 3834579 h 5144650"/>
              <a:gd name="connsiteX81" fmla="*/ 1923433 w 2621065"/>
              <a:gd name="connsiteY81" fmla="*/ 3982033 h 5144650"/>
              <a:gd name="connsiteX82" fmla="*/ 1980841 w 2621065"/>
              <a:gd name="connsiteY82" fmla="*/ 4057389 h 5144650"/>
              <a:gd name="connsiteX83" fmla="*/ 2024665 w 2621065"/>
              <a:gd name="connsiteY83" fmla="*/ 4118801 h 5144650"/>
              <a:gd name="connsiteX84" fmla="*/ 2072486 w 2621065"/>
              <a:gd name="connsiteY84" fmla="*/ 4180983 h 5144650"/>
              <a:gd name="connsiteX85" fmla="*/ 2102842 w 2621065"/>
              <a:gd name="connsiteY85" fmla="*/ 4242051 h 5144650"/>
              <a:gd name="connsiteX86" fmla="*/ 2090319 w 2621065"/>
              <a:gd name="connsiteY86" fmla="*/ 4351530 h 5144650"/>
              <a:gd name="connsiteX87" fmla="*/ 2109385 w 2621065"/>
              <a:gd name="connsiteY87" fmla="*/ 4438467 h 5144650"/>
              <a:gd name="connsiteX88" fmla="*/ 2204194 w 2621065"/>
              <a:gd name="connsiteY88" fmla="*/ 4542946 h 5144650"/>
              <a:gd name="connsiteX89" fmla="*/ 2237258 w 2621065"/>
              <a:gd name="connsiteY89" fmla="*/ 4638702 h 5144650"/>
              <a:gd name="connsiteX90" fmla="*/ 2313109 w 2621065"/>
              <a:gd name="connsiteY90" fmla="*/ 4699429 h 5144650"/>
              <a:gd name="connsiteX91" fmla="*/ 2437986 w 2621065"/>
              <a:gd name="connsiteY91" fmla="*/ 4815024 h 5144650"/>
              <a:gd name="connsiteX92" fmla="*/ 2466665 w 2621065"/>
              <a:gd name="connsiteY92" fmla="*/ 4853969 h 5144650"/>
              <a:gd name="connsiteX93" fmla="*/ 2469772 w 2621065"/>
              <a:gd name="connsiteY93" fmla="*/ 4906386 h 5144650"/>
              <a:gd name="connsiteX94" fmla="*/ 2485381 w 2621065"/>
              <a:gd name="connsiteY94" fmla="*/ 4916393 h 5144650"/>
              <a:gd name="connsiteX95" fmla="*/ 2494775 w 2621065"/>
              <a:gd name="connsiteY95" fmla="*/ 4928363 h 5144650"/>
              <a:gd name="connsiteX96" fmla="*/ 2503199 w 2621065"/>
              <a:gd name="connsiteY96" fmla="*/ 4925898 h 5144650"/>
              <a:gd name="connsiteX97" fmla="*/ 2517652 w 2621065"/>
              <a:gd name="connsiteY97" fmla="*/ 4937733 h 5144650"/>
              <a:gd name="connsiteX98" fmla="*/ 2527697 w 2621065"/>
              <a:gd name="connsiteY98" fmla="*/ 4958461 h 5144650"/>
              <a:gd name="connsiteX99" fmla="*/ 2567995 w 2621065"/>
              <a:gd name="connsiteY99" fmla="*/ 5062892 h 5144650"/>
              <a:gd name="connsiteX100" fmla="*/ 2596347 w 2621065"/>
              <a:gd name="connsiteY100" fmla="*/ 5121988 h 5144650"/>
              <a:gd name="connsiteX101" fmla="*/ 2613775 w 2621065"/>
              <a:gd name="connsiteY101" fmla="*/ 5139128 h 5144650"/>
              <a:gd name="connsiteX102" fmla="*/ 2621065 w 2621065"/>
              <a:gd name="connsiteY102" fmla="*/ 5144650 h 5144650"/>
              <a:gd name="connsiteX103" fmla="*/ 0 w 2621065"/>
              <a:gd name="connsiteY103" fmla="*/ 5144650 h 5144650"/>
              <a:gd name="connsiteX104" fmla="*/ 0 w 2621065"/>
              <a:gd name="connsiteY104"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36058 w 2621065"/>
              <a:gd name="connsiteY78" fmla="*/ 3823774 h 5144650"/>
              <a:gd name="connsiteX79" fmla="*/ 1840351 w 2621065"/>
              <a:gd name="connsiteY79" fmla="*/ 3821849 h 5144650"/>
              <a:gd name="connsiteX80" fmla="*/ 1857078 w 2621065"/>
              <a:gd name="connsiteY80" fmla="*/ 3885992 h 5144650"/>
              <a:gd name="connsiteX81" fmla="*/ 1923433 w 2621065"/>
              <a:gd name="connsiteY81" fmla="*/ 3982033 h 5144650"/>
              <a:gd name="connsiteX82" fmla="*/ 1980841 w 2621065"/>
              <a:gd name="connsiteY82" fmla="*/ 4057389 h 5144650"/>
              <a:gd name="connsiteX83" fmla="*/ 2024665 w 2621065"/>
              <a:gd name="connsiteY83" fmla="*/ 4118801 h 5144650"/>
              <a:gd name="connsiteX84" fmla="*/ 2072486 w 2621065"/>
              <a:gd name="connsiteY84" fmla="*/ 4180983 h 5144650"/>
              <a:gd name="connsiteX85" fmla="*/ 2102842 w 2621065"/>
              <a:gd name="connsiteY85" fmla="*/ 4242051 h 5144650"/>
              <a:gd name="connsiteX86" fmla="*/ 2090319 w 2621065"/>
              <a:gd name="connsiteY86" fmla="*/ 4351530 h 5144650"/>
              <a:gd name="connsiteX87" fmla="*/ 2109385 w 2621065"/>
              <a:gd name="connsiteY87" fmla="*/ 4438467 h 5144650"/>
              <a:gd name="connsiteX88" fmla="*/ 2204194 w 2621065"/>
              <a:gd name="connsiteY88" fmla="*/ 4542946 h 5144650"/>
              <a:gd name="connsiteX89" fmla="*/ 2237258 w 2621065"/>
              <a:gd name="connsiteY89" fmla="*/ 4638702 h 5144650"/>
              <a:gd name="connsiteX90" fmla="*/ 2313109 w 2621065"/>
              <a:gd name="connsiteY90" fmla="*/ 4699429 h 5144650"/>
              <a:gd name="connsiteX91" fmla="*/ 2437986 w 2621065"/>
              <a:gd name="connsiteY91" fmla="*/ 4815024 h 5144650"/>
              <a:gd name="connsiteX92" fmla="*/ 2466665 w 2621065"/>
              <a:gd name="connsiteY92" fmla="*/ 4853969 h 5144650"/>
              <a:gd name="connsiteX93" fmla="*/ 2469772 w 2621065"/>
              <a:gd name="connsiteY93" fmla="*/ 4906386 h 5144650"/>
              <a:gd name="connsiteX94" fmla="*/ 2485381 w 2621065"/>
              <a:gd name="connsiteY94" fmla="*/ 4916393 h 5144650"/>
              <a:gd name="connsiteX95" fmla="*/ 2494775 w 2621065"/>
              <a:gd name="connsiteY95" fmla="*/ 4928363 h 5144650"/>
              <a:gd name="connsiteX96" fmla="*/ 2503199 w 2621065"/>
              <a:gd name="connsiteY96" fmla="*/ 4925898 h 5144650"/>
              <a:gd name="connsiteX97" fmla="*/ 2517652 w 2621065"/>
              <a:gd name="connsiteY97" fmla="*/ 4937733 h 5144650"/>
              <a:gd name="connsiteX98" fmla="*/ 2527697 w 2621065"/>
              <a:gd name="connsiteY98" fmla="*/ 4958461 h 5144650"/>
              <a:gd name="connsiteX99" fmla="*/ 2567995 w 2621065"/>
              <a:gd name="connsiteY99" fmla="*/ 5062892 h 5144650"/>
              <a:gd name="connsiteX100" fmla="*/ 2596347 w 2621065"/>
              <a:gd name="connsiteY100" fmla="*/ 5121988 h 5144650"/>
              <a:gd name="connsiteX101" fmla="*/ 2613775 w 2621065"/>
              <a:gd name="connsiteY101" fmla="*/ 5139128 h 5144650"/>
              <a:gd name="connsiteX102" fmla="*/ 2621065 w 2621065"/>
              <a:gd name="connsiteY102" fmla="*/ 5144650 h 5144650"/>
              <a:gd name="connsiteX103" fmla="*/ 0 w 2621065"/>
              <a:gd name="connsiteY103" fmla="*/ 5144650 h 5144650"/>
              <a:gd name="connsiteX104" fmla="*/ 0 w 2621065"/>
              <a:gd name="connsiteY104"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36058 w 2621065"/>
              <a:gd name="connsiteY78" fmla="*/ 3823774 h 5144650"/>
              <a:gd name="connsiteX79" fmla="*/ 1840351 w 2621065"/>
              <a:gd name="connsiteY79" fmla="*/ 3807160 h 5144650"/>
              <a:gd name="connsiteX80" fmla="*/ 1857078 w 2621065"/>
              <a:gd name="connsiteY80" fmla="*/ 3885992 h 5144650"/>
              <a:gd name="connsiteX81" fmla="*/ 1923433 w 2621065"/>
              <a:gd name="connsiteY81" fmla="*/ 3982033 h 5144650"/>
              <a:gd name="connsiteX82" fmla="*/ 1980841 w 2621065"/>
              <a:gd name="connsiteY82" fmla="*/ 4057389 h 5144650"/>
              <a:gd name="connsiteX83" fmla="*/ 2024665 w 2621065"/>
              <a:gd name="connsiteY83" fmla="*/ 4118801 h 5144650"/>
              <a:gd name="connsiteX84" fmla="*/ 2072486 w 2621065"/>
              <a:gd name="connsiteY84" fmla="*/ 4180983 h 5144650"/>
              <a:gd name="connsiteX85" fmla="*/ 2102842 w 2621065"/>
              <a:gd name="connsiteY85" fmla="*/ 4242051 h 5144650"/>
              <a:gd name="connsiteX86" fmla="*/ 2090319 w 2621065"/>
              <a:gd name="connsiteY86" fmla="*/ 4351530 h 5144650"/>
              <a:gd name="connsiteX87" fmla="*/ 2109385 w 2621065"/>
              <a:gd name="connsiteY87" fmla="*/ 4438467 h 5144650"/>
              <a:gd name="connsiteX88" fmla="*/ 2204194 w 2621065"/>
              <a:gd name="connsiteY88" fmla="*/ 4542946 h 5144650"/>
              <a:gd name="connsiteX89" fmla="*/ 2237258 w 2621065"/>
              <a:gd name="connsiteY89" fmla="*/ 4638702 h 5144650"/>
              <a:gd name="connsiteX90" fmla="*/ 2313109 w 2621065"/>
              <a:gd name="connsiteY90" fmla="*/ 4699429 h 5144650"/>
              <a:gd name="connsiteX91" fmla="*/ 2437986 w 2621065"/>
              <a:gd name="connsiteY91" fmla="*/ 4815024 h 5144650"/>
              <a:gd name="connsiteX92" fmla="*/ 2466665 w 2621065"/>
              <a:gd name="connsiteY92" fmla="*/ 4853969 h 5144650"/>
              <a:gd name="connsiteX93" fmla="*/ 2469772 w 2621065"/>
              <a:gd name="connsiteY93" fmla="*/ 4906386 h 5144650"/>
              <a:gd name="connsiteX94" fmla="*/ 2485381 w 2621065"/>
              <a:gd name="connsiteY94" fmla="*/ 4916393 h 5144650"/>
              <a:gd name="connsiteX95" fmla="*/ 2494775 w 2621065"/>
              <a:gd name="connsiteY95" fmla="*/ 4928363 h 5144650"/>
              <a:gd name="connsiteX96" fmla="*/ 2503199 w 2621065"/>
              <a:gd name="connsiteY96" fmla="*/ 4925898 h 5144650"/>
              <a:gd name="connsiteX97" fmla="*/ 2517652 w 2621065"/>
              <a:gd name="connsiteY97" fmla="*/ 4937733 h 5144650"/>
              <a:gd name="connsiteX98" fmla="*/ 2527697 w 2621065"/>
              <a:gd name="connsiteY98" fmla="*/ 4958461 h 5144650"/>
              <a:gd name="connsiteX99" fmla="*/ 2567995 w 2621065"/>
              <a:gd name="connsiteY99" fmla="*/ 5062892 h 5144650"/>
              <a:gd name="connsiteX100" fmla="*/ 2596347 w 2621065"/>
              <a:gd name="connsiteY100" fmla="*/ 5121988 h 5144650"/>
              <a:gd name="connsiteX101" fmla="*/ 2613775 w 2621065"/>
              <a:gd name="connsiteY101" fmla="*/ 5139128 h 5144650"/>
              <a:gd name="connsiteX102" fmla="*/ 2621065 w 2621065"/>
              <a:gd name="connsiteY102" fmla="*/ 5144650 h 5144650"/>
              <a:gd name="connsiteX103" fmla="*/ 0 w 2621065"/>
              <a:gd name="connsiteY103" fmla="*/ 5144650 h 5144650"/>
              <a:gd name="connsiteX104" fmla="*/ 0 w 2621065"/>
              <a:gd name="connsiteY104"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36058 w 2621065"/>
              <a:gd name="connsiteY78" fmla="*/ 3823774 h 5144650"/>
              <a:gd name="connsiteX79" fmla="*/ 1857078 w 2621065"/>
              <a:gd name="connsiteY79" fmla="*/ 3885992 h 5144650"/>
              <a:gd name="connsiteX80" fmla="*/ 1923433 w 2621065"/>
              <a:gd name="connsiteY80" fmla="*/ 3982033 h 5144650"/>
              <a:gd name="connsiteX81" fmla="*/ 1980841 w 2621065"/>
              <a:gd name="connsiteY81" fmla="*/ 4057389 h 5144650"/>
              <a:gd name="connsiteX82" fmla="*/ 2024665 w 2621065"/>
              <a:gd name="connsiteY82" fmla="*/ 4118801 h 5144650"/>
              <a:gd name="connsiteX83" fmla="*/ 2072486 w 2621065"/>
              <a:gd name="connsiteY83" fmla="*/ 4180983 h 5144650"/>
              <a:gd name="connsiteX84" fmla="*/ 2102842 w 2621065"/>
              <a:gd name="connsiteY84" fmla="*/ 4242051 h 5144650"/>
              <a:gd name="connsiteX85" fmla="*/ 2090319 w 2621065"/>
              <a:gd name="connsiteY85" fmla="*/ 4351530 h 5144650"/>
              <a:gd name="connsiteX86" fmla="*/ 2109385 w 2621065"/>
              <a:gd name="connsiteY86" fmla="*/ 4438467 h 5144650"/>
              <a:gd name="connsiteX87" fmla="*/ 2204194 w 2621065"/>
              <a:gd name="connsiteY87" fmla="*/ 4542946 h 5144650"/>
              <a:gd name="connsiteX88" fmla="*/ 2237258 w 2621065"/>
              <a:gd name="connsiteY88" fmla="*/ 4638702 h 5144650"/>
              <a:gd name="connsiteX89" fmla="*/ 2313109 w 2621065"/>
              <a:gd name="connsiteY89" fmla="*/ 4699429 h 5144650"/>
              <a:gd name="connsiteX90" fmla="*/ 2437986 w 2621065"/>
              <a:gd name="connsiteY90" fmla="*/ 4815024 h 5144650"/>
              <a:gd name="connsiteX91" fmla="*/ 2466665 w 2621065"/>
              <a:gd name="connsiteY91" fmla="*/ 4853969 h 5144650"/>
              <a:gd name="connsiteX92" fmla="*/ 2469772 w 2621065"/>
              <a:gd name="connsiteY92" fmla="*/ 4906386 h 5144650"/>
              <a:gd name="connsiteX93" fmla="*/ 2485381 w 2621065"/>
              <a:gd name="connsiteY93" fmla="*/ 4916393 h 5144650"/>
              <a:gd name="connsiteX94" fmla="*/ 2494775 w 2621065"/>
              <a:gd name="connsiteY94" fmla="*/ 4928363 h 5144650"/>
              <a:gd name="connsiteX95" fmla="*/ 2503199 w 2621065"/>
              <a:gd name="connsiteY95" fmla="*/ 4925898 h 5144650"/>
              <a:gd name="connsiteX96" fmla="*/ 2517652 w 2621065"/>
              <a:gd name="connsiteY96" fmla="*/ 4937733 h 5144650"/>
              <a:gd name="connsiteX97" fmla="*/ 2527697 w 2621065"/>
              <a:gd name="connsiteY97" fmla="*/ 4958461 h 5144650"/>
              <a:gd name="connsiteX98" fmla="*/ 2567995 w 2621065"/>
              <a:gd name="connsiteY98" fmla="*/ 5062892 h 5144650"/>
              <a:gd name="connsiteX99" fmla="*/ 2596347 w 2621065"/>
              <a:gd name="connsiteY99" fmla="*/ 5121988 h 5144650"/>
              <a:gd name="connsiteX100" fmla="*/ 2613775 w 2621065"/>
              <a:gd name="connsiteY100" fmla="*/ 5139128 h 5144650"/>
              <a:gd name="connsiteX101" fmla="*/ 2621065 w 2621065"/>
              <a:gd name="connsiteY101" fmla="*/ 5144650 h 5144650"/>
              <a:gd name="connsiteX102" fmla="*/ 0 w 2621065"/>
              <a:gd name="connsiteY102" fmla="*/ 5144650 h 5144650"/>
              <a:gd name="connsiteX103" fmla="*/ 0 w 2621065"/>
              <a:gd name="connsiteY103"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57078 w 2621065"/>
              <a:gd name="connsiteY78" fmla="*/ 3885992 h 5144650"/>
              <a:gd name="connsiteX79" fmla="*/ 1923433 w 2621065"/>
              <a:gd name="connsiteY79" fmla="*/ 3982033 h 5144650"/>
              <a:gd name="connsiteX80" fmla="*/ 1980841 w 2621065"/>
              <a:gd name="connsiteY80" fmla="*/ 4057389 h 5144650"/>
              <a:gd name="connsiteX81" fmla="*/ 2024665 w 2621065"/>
              <a:gd name="connsiteY81" fmla="*/ 4118801 h 5144650"/>
              <a:gd name="connsiteX82" fmla="*/ 2072486 w 2621065"/>
              <a:gd name="connsiteY82" fmla="*/ 4180983 h 5144650"/>
              <a:gd name="connsiteX83" fmla="*/ 2102842 w 2621065"/>
              <a:gd name="connsiteY83" fmla="*/ 4242051 h 5144650"/>
              <a:gd name="connsiteX84" fmla="*/ 2090319 w 2621065"/>
              <a:gd name="connsiteY84" fmla="*/ 4351530 h 5144650"/>
              <a:gd name="connsiteX85" fmla="*/ 2109385 w 2621065"/>
              <a:gd name="connsiteY85" fmla="*/ 4438467 h 5144650"/>
              <a:gd name="connsiteX86" fmla="*/ 2204194 w 2621065"/>
              <a:gd name="connsiteY86" fmla="*/ 4542946 h 5144650"/>
              <a:gd name="connsiteX87" fmla="*/ 2237258 w 2621065"/>
              <a:gd name="connsiteY87" fmla="*/ 4638702 h 5144650"/>
              <a:gd name="connsiteX88" fmla="*/ 2313109 w 2621065"/>
              <a:gd name="connsiteY88" fmla="*/ 4699429 h 5144650"/>
              <a:gd name="connsiteX89" fmla="*/ 2437986 w 2621065"/>
              <a:gd name="connsiteY89" fmla="*/ 4815024 h 5144650"/>
              <a:gd name="connsiteX90" fmla="*/ 2466665 w 2621065"/>
              <a:gd name="connsiteY90" fmla="*/ 4853969 h 5144650"/>
              <a:gd name="connsiteX91" fmla="*/ 2469772 w 2621065"/>
              <a:gd name="connsiteY91" fmla="*/ 4906386 h 5144650"/>
              <a:gd name="connsiteX92" fmla="*/ 2485381 w 2621065"/>
              <a:gd name="connsiteY92" fmla="*/ 4916393 h 5144650"/>
              <a:gd name="connsiteX93" fmla="*/ 2494775 w 2621065"/>
              <a:gd name="connsiteY93" fmla="*/ 4928363 h 5144650"/>
              <a:gd name="connsiteX94" fmla="*/ 2503199 w 2621065"/>
              <a:gd name="connsiteY94" fmla="*/ 4925898 h 5144650"/>
              <a:gd name="connsiteX95" fmla="*/ 2517652 w 2621065"/>
              <a:gd name="connsiteY95" fmla="*/ 4937733 h 5144650"/>
              <a:gd name="connsiteX96" fmla="*/ 2527697 w 2621065"/>
              <a:gd name="connsiteY96" fmla="*/ 4958461 h 5144650"/>
              <a:gd name="connsiteX97" fmla="*/ 2567995 w 2621065"/>
              <a:gd name="connsiteY97" fmla="*/ 5062892 h 5144650"/>
              <a:gd name="connsiteX98" fmla="*/ 2596347 w 2621065"/>
              <a:gd name="connsiteY98" fmla="*/ 5121988 h 5144650"/>
              <a:gd name="connsiteX99" fmla="*/ 2613775 w 2621065"/>
              <a:gd name="connsiteY99" fmla="*/ 5139128 h 5144650"/>
              <a:gd name="connsiteX100" fmla="*/ 2621065 w 2621065"/>
              <a:gd name="connsiteY100" fmla="*/ 5144650 h 5144650"/>
              <a:gd name="connsiteX101" fmla="*/ 0 w 2621065"/>
              <a:gd name="connsiteY101" fmla="*/ 5144650 h 5144650"/>
              <a:gd name="connsiteX102" fmla="*/ 0 w 2621065"/>
              <a:gd name="connsiteY102"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57078 w 2621065"/>
              <a:gd name="connsiteY78" fmla="*/ 3885992 h 5144650"/>
              <a:gd name="connsiteX79" fmla="*/ 1923433 w 2621065"/>
              <a:gd name="connsiteY79" fmla="*/ 3982033 h 5144650"/>
              <a:gd name="connsiteX80" fmla="*/ 1980841 w 2621065"/>
              <a:gd name="connsiteY80" fmla="*/ 4057389 h 5144650"/>
              <a:gd name="connsiteX81" fmla="*/ 2024665 w 2621065"/>
              <a:gd name="connsiteY81" fmla="*/ 4118801 h 5144650"/>
              <a:gd name="connsiteX82" fmla="*/ 2072486 w 2621065"/>
              <a:gd name="connsiteY82" fmla="*/ 4180983 h 5144650"/>
              <a:gd name="connsiteX83" fmla="*/ 2102842 w 2621065"/>
              <a:gd name="connsiteY83" fmla="*/ 4242051 h 5144650"/>
              <a:gd name="connsiteX84" fmla="*/ 2090319 w 2621065"/>
              <a:gd name="connsiteY84" fmla="*/ 4351530 h 5144650"/>
              <a:gd name="connsiteX85" fmla="*/ 2109385 w 2621065"/>
              <a:gd name="connsiteY85" fmla="*/ 4438467 h 5144650"/>
              <a:gd name="connsiteX86" fmla="*/ 2204194 w 2621065"/>
              <a:gd name="connsiteY86" fmla="*/ 4542946 h 5144650"/>
              <a:gd name="connsiteX87" fmla="*/ 2237258 w 2621065"/>
              <a:gd name="connsiteY87" fmla="*/ 4638702 h 5144650"/>
              <a:gd name="connsiteX88" fmla="*/ 2437986 w 2621065"/>
              <a:gd name="connsiteY88" fmla="*/ 4815024 h 5144650"/>
              <a:gd name="connsiteX89" fmla="*/ 2466665 w 2621065"/>
              <a:gd name="connsiteY89" fmla="*/ 4853969 h 5144650"/>
              <a:gd name="connsiteX90" fmla="*/ 2469772 w 2621065"/>
              <a:gd name="connsiteY90" fmla="*/ 4906386 h 5144650"/>
              <a:gd name="connsiteX91" fmla="*/ 2485381 w 2621065"/>
              <a:gd name="connsiteY91" fmla="*/ 4916393 h 5144650"/>
              <a:gd name="connsiteX92" fmla="*/ 2494775 w 2621065"/>
              <a:gd name="connsiteY92" fmla="*/ 4928363 h 5144650"/>
              <a:gd name="connsiteX93" fmla="*/ 2503199 w 2621065"/>
              <a:gd name="connsiteY93" fmla="*/ 4925898 h 5144650"/>
              <a:gd name="connsiteX94" fmla="*/ 2517652 w 2621065"/>
              <a:gd name="connsiteY94" fmla="*/ 4937733 h 5144650"/>
              <a:gd name="connsiteX95" fmla="*/ 2527697 w 2621065"/>
              <a:gd name="connsiteY95" fmla="*/ 4958461 h 5144650"/>
              <a:gd name="connsiteX96" fmla="*/ 2567995 w 2621065"/>
              <a:gd name="connsiteY96" fmla="*/ 5062892 h 5144650"/>
              <a:gd name="connsiteX97" fmla="*/ 2596347 w 2621065"/>
              <a:gd name="connsiteY97" fmla="*/ 5121988 h 5144650"/>
              <a:gd name="connsiteX98" fmla="*/ 2613775 w 2621065"/>
              <a:gd name="connsiteY98" fmla="*/ 5139128 h 5144650"/>
              <a:gd name="connsiteX99" fmla="*/ 2621065 w 2621065"/>
              <a:gd name="connsiteY99" fmla="*/ 5144650 h 5144650"/>
              <a:gd name="connsiteX100" fmla="*/ 0 w 2621065"/>
              <a:gd name="connsiteY100" fmla="*/ 5144650 h 5144650"/>
              <a:gd name="connsiteX101" fmla="*/ 0 w 2621065"/>
              <a:gd name="connsiteY101"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57078 w 2621065"/>
              <a:gd name="connsiteY78" fmla="*/ 3885992 h 5144650"/>
              <a:gd name="connsiteX79" fmla="*/ 1923433 w 2621065"/>
              <a:gd name="connsiteY79" fmla="*/ 3982033 h 5144650"/>
              <a:gd name="connsiteX80" fmla="*/ 1980841 w 2621065"/>
              <a:gd name="connsiteY80" fmla="*/ 4057389 h 5144650"/>
              <a:gd name="connsiteX81" fmla="*/ 2024665 w 2621065"/>
              <a:gd name="connsiteY81" fmla="*/ 4118801 h 5144650"/>
              <a:gd name="connsiteX82" fmla="*/ 2072486 w 2621065"/>
              <a:gd name="connsiteY82" fmla="*/ 4180983 h 5144650"/>
              <a:gd name="connsiteX83" fmla="*/ 2102842 w 2621065"/>
              <a:gd name="connsiteY83" fmla="*/ 4242051 h 5144650"/>
              <a:gd name="connsiteX84" fmla="*/ 2090319 w 2621065"/>
              <a:gd name="connsiteY84" fmla="*/ 4351530 h 5144650"/>
              <a:gd name="connsiteX85" fmla="*/ 2109385 w 2621065"/>
              <a:gd name="connsiteY85" fmla="*/ 4438467 h 5144650"/>
              <a:gd name="connsiteX86" fmla="*/ 2204194 w 2621065"/>
              <a:gd name="connsiteY86" fmla="*/ 4542946 h 5144650"/>
              <a:gd name="connsiteX87" fmla="*/ 2237258 w 2621065"/>
              <a:gd name="connsiteY87" fmla="*/ 4638702 h 5144650"/>
              <a:gd name="connsiteX88" fmla="*/ 2349851 w 2621065"/>
              <a:gd name="connsiteY88" fmla="*/ 4719544 h 5144650"/>
              <a:gd name="connsiteX89" fmla="*/ 2466665 w 2621065"/>
              <a:gd name="connsiteY89" fmla="*/ 4853969 h 5144650"/>
              <a:gd name="connsiteX90" fmla="*/ 2469772 w 2621065"/>
              <a:gd name="connsiteY90" fmla="*/ 4906386 h 5144650"/>
              <a:gd name="connsiteX91" fmla="*/ 2485381 w 2621065"/>
              <a:gd name="connsiteY91" fmla="*/ 4916393 h 5144650"/>
              <a:gd name="connsiteX92" fmla="*/ 2494775 w 2621065"/>
              <a:gd name="connsiteY92" fmla="*/ 4928363 h 5144650"/>
              <a:gd name="connsiteX93" fmla="*/ 2503199 w 2621065"/>
              <a:gd name="connsiteY93" fmla="*/ 4925898 h 5144650"/>
              <a:gd name="connsiteX94" fmla="*/ 2517652 w 2621065"/>
              <a:gd name="connsiteY94" fmla="*/ 4937733 h 5144650"/>
              <a:gd name="connsiteX95" fmla="*/ 2527697 w 2621065"/>
              <a:gd name="connsiteY95" fmla="*/ 4958461 h 5144650"/>
              <a:gd name="connsiteX96" fmla="*/ 2567995 w 2621065"/>
              <a:gd name="connsiteY96" fmla="*/ 5062892 h 5144650"/>
              <a:gd name="connsiteX97" fmla="*/ 2596347 w 2621065"/>
              <a:gd name="connsiteY97" fmla="*/ 5121988 h 5144650"/>
              <a:gd name="connsiteX98" fmla="*/ 2613775 w 2621065"/>
              <a:gd name="connsiteY98" fmla="*/ 5139128 h 5144650"/>
              <a:gd name="connsiteX99" fmla="*/ 2621065 w 2621065"/>
              <a:gd name="connsiteY99" fmla="*/ 5144650 h 5144650"/>
              <a:gd name="connsiteX100" fmla="*/ 0 w 2621065"/>
              <a:gd name="connsiteY100" fmla="*/ 5144650 h 5144650"/>
              <a:gd name="connsiteX101" fmla="*/ 0 w 2621065"/>
              <a:gd name="connsiteY101"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57078 w 2621065"/>
              <a:gd name="connsiteY78" fmla="*/ 3885992 h 5144650"/>
              <a:gd name="connsiteX79" fmla="*/ 1923433 w 2621065"/>
              <a:gd name="connsiteY79" fmla="*/ 3982033 h 5144650"/>
              <a:gd name="connsiteX80" fmla="*/ 1980841 w 2621065"/>
              <a:gd name="connsiteY80" fmla="*/ 4057389 h 5144650"/>
              <a:gd name="connsiteX81" fmla="*/ 2024665 w 2621065"/>
              <a:gd name="connsiteY81" fmla="*/ 4118801 h 5144650"/>
              <a:gd name="connsiteX82" fmla="*/ 2072486 w 2621065"/>
              <a:gd name="connsiteY82" fmla="*/ 4180983 h 5144650"/>
              <a:gd name="connsiteX83" fmla="*/ 2102842 w 2621065"/>
              <a:gd name="connsiteY83" fmla="*/ 4242051 h 5144650"/>
              <a:gd name="connsiteX84" fmla="*/ 2090319 w 2621065"/>
              <a:gd name="connsiteY84" fmla="*/ 4351530 h 5144650"/>
              <a:gd name="connsiteX85" fmla="*/ 2109385 w 2621065"/>
              <a:gd name="connsiteY85" fmla="*/ 4438467 h 5144650"/>
              <a:gd name="connsiteX86" fmla="*/ 2204194 w 2621065"/>
              <a:gd name="connsiteY86" fmla="*/ 4542946 h 5144650"/>
              <a:gd name="connsiteX87" fmla="*/ 2296014 w 2621065"/>
              <a:gd name="connsiteY87" fmla="*/ 4609323 h 5144650"/>
              <a:gd name="connsiteX88" fmla="*/ 2349851 w 2621065"/>
              <a:gd name="connsiteY88" fmla="*/ 4719544 h 5144650"/>
              <a:gd name="connsiteX89" fmla="*/ 2466665 w 2621065"/>
              <a:gd name="connsiteY89" fmla="*/ 4853969 h 5144650"/>
              <a:gd name="connsiteX90" fmla="*/ 2469772 w 2621065"/>
              <a:gd name="connsiteY90" fmla="*/ 4906386 h 5144650"/>
              <a:gd name="connsiteX91" fmla="*/ 2485381 w 2621065"/>
              <a:gd name="connsiteY91" fmla="*/ 4916393 h 5144650"/>
              <a:gd name="connsiteX92" fmla="*/ 2494775 w 2621065"/>
              <a:gd name="connsiteY92" fmla="*/ 4928363 h 5144650"/>
              <a:gd name="connsiteX93" fmla="*/ 2503199 w 2621065"/>
              <a:gd name="connsiteY93" fmla="*/ 4925898 h 5144650"/>
              <a:gd name="connsiteX94" fmla="*/ 2517652 w 2621065"/>
              <a:gd name="connsiteY94" fmla="*/ 4937733 h 5144650"/>
              <a:gd name="connsiteX95" fmla="*/ 2527697 w 2621065"/>
              <a:gd name="connsiteY95" fmla="*/ 4958461 h 5144650"/>
              <a:gd name="connsiteX96" fmla="*/ 2567995 w 2621065"/>
              <a:gd name="connsiteY96" fmla="*/ 5062892 h 5144650"/>
              <a:gd name="connsiteX97" fmla="*/ 2596347 w 2621065"/>
              <a:gd name="connsiteY97" fmla="*/ 5121988 h 5144650"/>
              <a:gd name="connsiteX98" fmla="*/ 2613775 w 2621065"/>
              <a:gd name="connsiteY98" fmla="*/ 5139128 h 5144650"/>
              <a:gd name="connsiteX99" fmla="*/ 2621065 w 2621065"/>
              <a:gd name="connsiteY99" fmla="*/ 5144650 h 5144650"/>
              <a:gd name="connsiteX100" fmla="*/ 0 w 2621065"/>
              <a:gd name="connsiteY100" fmla="*/ 5144650 h 5144650"/>
              <a:gd name="connsiteX101" fmla="*/ 0 w 2621065"/>
              <a:gd name="connsiteY101" fmla="*/ 0 h 5144650"/>
              <a:gd name="connsiteX0" fmla="*/ 0 w 2621065"/>
              <a:gd name="connsiteY0" fmla="*/ 0 h 5144650"/>
              <a:gd name="connsiteX1" fmla="*/ 245438 w 2621065"/>
              <a:gd name="connsiteY1" fmla="*/ 268808 h 5144650"/>
              <a:gd name="connsiteX2" fmla="*/ 252687 w 2621065"/>
              <a:gd name="connsiteY2" fmla="*/ 292650 h 5144650"/>
              <a:gd name="connsiteX3" fmla="*/ 270361 w 2621065"/>
              <a:gd name="connsiteY3" fmla="*/ 304212 h 5144650"/>
              <a:gd name="connsiteX4" fmla="*/ 272327 w 2621065"/>
              <a:gd name="connsiteY4" fmla="*/ 324001 h 5144650"/>
              <a:gd name="connsiteX5" fmla="*/ 272077 w 2621065"/>
              <a:gd name="connsiteY5" fmla="*/ 327214 h 5144650"/>
              <a:gd name="connsiteX6" fmla="*/ 295110 w 2621065"/>
              <a:gd name="connsiteY6" fmla="*/ 357098 h 5144650"/>
              <a:gd name="connsiteX7" fmla="*/ 296727 w 2621065"/>
              <a:gd name="connsiteY7" fmla="*/ 371749 h 5144650"/>
              <a:gd name="connsiteX8" fmla="*/ 332716 w 2621065"/>
              <a:gd name="connsiteY8" fmla="*/ 440404 h 5144650"/>
              <a:gd name="connsiteX9" fmla="*/ 342633 w 2621065"/>
              <a:gd name="connsiteY9" fmla="*/ 459903 h 5144650"/>
              <a:gd name="connsiteX10" fmla="*/ 357304 w 2621065"/>
              <a:gd name="connsiteY10" fmla="*/ 470524 h 5144650"/>
              <a:gd name="connsiteX11" fmla="*/ 366064 w 2621065"/>
              <a:gd name="connsiteY11" fmla="*/ 467634 h 5144650"/>
              <a:gd name="connsiteX12" fmla="*/ 372502 w 2621065"/>
              <a:gd name="connsiteY12" fmla="*/ 477374 h 5144650"/>
              <a:gd name="connsiteX13" fmla="*/ 375501 w 2621065"/>
              <a:gd name="connsiteY13" fmla="*/ 478682 h 5144650"/>
              <a:gd name="connsiteX14" fmla="*/ 419128 w 2621065"/>
              <a:gd name="connsiteY14" fmla="*/ 557106 h 5144650"/>
              <a:gd name="connsiteX15" fmla="*/ 467073 w 2621065"/>
              <a:gd name="connsiteY15" fmla="*/ 632313 h 5144650"/>
              <a:gd name="connsiteX16" fmla="*/ 490229 w 2621065"/>
              <a:gd name="connsiteY16" fmla="*/ 751490 h 5144650"/>
              <a:gd name="connsiteX17" fmla="*/ 516935 w 2621065"/>
              <a:gd name="connsiteY17" fmla="*/ 799823 h 5144650"/>
              <a:gd name="connsiteX18" fmla="*/ 542847 w 2621065"/>
              <a:gd name="connsiteY18" fmla="*/ 848761 h 5144650"/>
              <a:gd name="connsiteX19" fmla="*/ 572074 w 2621065"/>
              <a:gd name="connsiteY19" fmla="*/ 958725 h 5144650"/>
              <a:gd name="connsiteX20" fmla="*/ 620598 w 2621065"/>
              <a:gd name="connsiteY20" fmla="*/ 1033391 h 5144650"/>
              <a:gd name="connsiteX21" fmla="*/ 632660 w 2621065"/>
              <a:gd name="connsiteY21" fmla="*/ 1112764 h 5144650"/>
              <a:gd name="connsiteX22" fmla="*/ 634562 w 2621065"/>
              <a:gd name="connsiteY22" fmla="*/ 1113550 h 5144650"/>
              <a:gd name="connsiteX23" fmla="*/ 640269 w 2621065"/>
              <a:gd name="connsiteY23" fmla="*/ 1129199 h 5144650"/>
              <a:gd name="connsiteX24" fmla="*/ 637728 w 2621065"/>
              <a:gd name="connsiteY24" fmla="*/ 1135143 h 5144650"/>
              <a:gd name="connsiteX25" fmla="*/ 687640 w 2621065"/>
              <a:gd name="connsiteY25" fmla="*/ 1174841 h 5144650"/>
              <a:gd name="connsiteX26" fmla="*/ 724323 w 2621065"/>
              <a:gd name="connsiteY26" fmla="*/ 1244103 h 5144650"/>
              <a:gd name="connsiteX27" fmla="*/ 732765 w 2621065"/>
              <a:gd name="connsiteY27" fmla="*/ 1279809 h 5144650"/>
              <a:gd name="connsiteX28" fmla="*/ 735243 w 2621065"/>
              <a:gd name="connsiteY28" fmla="*/ 1286495 h 5144650"/>
              <a:gd name="connsiteX29" fmla="*/ 735618 w 2621065"/>
              <a:gd name="connsiteY29" fmla="*/ 1286424 h 5144650"/>
              <a:gd name="connsiteX30" fmla="*/ 738875 w 2621065"/>
              <a:gd name="connsiteY30" fmla="*/ 1293066 h 5144650"/>
              <a:gd name="connsiteX31" fmla="*/ 739767 w 2621065"/>
              <a:gd name="connsiteY31" fmla="*/ 1298687 h 5144650"/>
              <a:gd name="connsiteX32" fmla="*/ 744578 w 2621065"/>
              <a:gd name="connsiteY32" fmla="*/ 1311657 h 5144650"/>
              <a:gd name="connsiteX33" fmla="*/ 748379 w 2621065"/>
              <a:gd name="connsiteY33" fmla="*/ 1314753 h 5144650"/>
              <a:gd name="connsiteX34" fmla="*/ 752978 w 2621065"/>
              <a:gd name="connsiteY34" fmla="*/ 1314010 h 5144650"/>
              <a:gd name="connsiteX35" fmla="*/ 752978 w 2621065"/>
              <a:gd name="connsiteY35" fmla="*/ 1315472 h 5144650"/>
              <a:gd name="connsiteX36" fmla="*/ 772880 w 2621065"/>
              <a:gd name="connsiteY36" fmla="*/ 1332740 h 5144650"/>
              <a:gd name="connsiteX37" fmla="*/ 805255 w 2621065"/>
              <a:gd name="connsiteY37" fmla="*/ 1379426 h 5144650"/>
              <a:gd name="connsiteX38" fmla="*/ 861455 w 2621065"/>
              <a:gd name="connsiteY38" fmla="*/ 1487793 h 5144650"/>
              <a:gd name="connsiteX39" fmla="*/ 889172 w 2621065"/>
              <a:gd name="connsiteY39" fmla="*/ 1589794 h 5144650"/>
              <a:gd name="connsiteX40" fmla="*/ 937443 w 2621065"/>
              <a:gd name="connsiteY40" fmla="*/ 1698307 h 5144650"/>
              <a:gd name="connsiteX41" fmla="*/ 974458 w 2621065"/>
              <a:gd name="connsiteY41" fmla="*/ 1768464 h 5144650"/>
              <a:gd name="connsiteX42" fmla="*/ 1013480 w 2621065"/>
              <a:gd name="connsiteY42" fmla="*/ 1853903 h 5144650"/>
              <a:gd name="connsiteX43" fmla="*/ 1031382 w 2621065"/>
              <a:gd name="connsiteY43" fmla="*/ 1948177 h 5144650"/>
              <a:gd name="connsiteX44" fmla="*/ 1031611 w 2621065"/>
              <a:gd name="connsiteY44" fmla="*/ 2064126 h 5144650"/>
              <a:gd name="connsiteX45" fmla="*/ 1043751 w 2621065"/>
              <a:gd name="connsiteY45" fmla="*/ 2210534 h 5144650"/>
              <a:gd name="connsiteX46" fmla="*/ 1055412 w 2621065"/>
              <a:gd name="connsiteY46" fmla="*/ 2309009 h 5144650"/>
              <a:gd name="connsiteX47" fmla="*/ 1077288 w 2621065"/>
              <a:gd name="connsiteY47" fmla="*/ 2438335 h 5144650"/>
              <a:gd name="connsiteX48" fmla="*/ 1095035 w 2621065"/>
              <a:gd name="connsiteY48" fmla="*/ 2483804 h 5144650"/>
              <a:gd name="connsiteX49" fmla="*/ 1084874 w 2621065"/>
              <a:gd name="connsiteY49" fmla="*/ 2535656 h 5144650"/>
              <a:gd name="connsiteX50" fmla="*/ 1097340 w 2621065"/>
              <a:gd name="connsiteY50" fmla="*/ 2549509 h 5144650"/>
              <a:gd name="connsiteX51" fmla="*/ 1099771 w 2621065"/>
              <a:gd name="connsiteY51" fmla="*/ 2551770 h 5144650"/>
              <a:gd name="connsiteX52" fmla="*/ 1103350 w 2621065"/>
              <a:gd name="connsiteY52" fmla="*/ 2563634 h 5144650"/>
              <a:gd name="connsiteX53" fmla="*/ 1112049 w 2621065"/>
              <a:gd name="connsiteY53" fmla="*/ 2563454 h 5144650"/>
              <a:gd name="connsiteX54" fmla="*/ 1127385 w 2621065"/>
              <a:gd name="connsiteY54" fmla="*/ 2601609 h 5144650"/>
              <a:gd name="connsiteX55" fmla="*/ 1139861 w 2621065"/>
              <a:gd name="connsiteY55" fmla="*/ 2713894 h 5144650"/>
              <a:gd name="connsiteX56" fmla="*/ 1152243 w 2621065"/>
              <a:gd name="connsiteY56" fmla="*/ 2778897 h 5144650"/>
              <a:gd name="connsiteX57" fmla="*/ 1164665 w 2621065"/>
              <a:gd name="connsiteY57" fmla="*/ 2800172 h 5144650"/>
              <a:gd name="connsiteX58" fmla="*/ 1176824 w 2621065"/>
              <a:gd name="connsiteY58" fmla="*/ 2832181 h 5144650"/>
              <a:gd name="connsiteX59" fmla="*/ 1204261 w 2621065"/>
              <a:gd name="connsiteY59" fmla="*/ 2886025 h 5144650"/>
              <a:gd name="connsiteX60" fmla="*/ 1256301 w 2621065"/>
              <a:gd name="connsiteY60" fmla="*/ 3039204 h 5144650"/>
              <a:gd name="connsiteX61" fmla="*/ 1282793 w 2621065"/>
              <a:gd name="connsiteY61" fmla="*/ 3166645 h 5144650"/>
              <a:gd name="connsiteX62" fmla="*/ 1353529 w 2621065"/>
              <a:gd name="connsiteY62" fmla="*/ 3266459 h 5144650"/>
              <a:gd name="connsiteX63" fmla="*/ 1443501 w 2621065"/>
              <a:gd name="connsiteY63" fmla="*/ 3351404 h 5144650"/>
              <a:gd name="connsiteX64" fmla="*/ 1502378 w 2621065"/>
              <a:gd name="connsiteY64" fmla="*/ 3451792 h 5144650"/>
              <a:gd name="connsiteX65" fmla="*/ 1608347 w 2621065"/>
              <a:gd name="connsiteY65" fmla="*/ 3567627 h 5144650"/>
              <a:gd name="connsiteX66" fmla="*/ 1672750 w 2621065"/>
              <a:gd name="connsiteY66" fmla="*/ 3660473 h 5144650"/>
              <a:gd name="connsiteX67" fmla="*/ 1674801 w 2621065"/>
              <a:gd name="connsiteY67" fmla="*/ 3660727 h 5144650"/>
              <a:gd name="connsiteX68" fmla="*/ 1684280 w 2621065"/>
              <a:gd name="connsiteY68" fmla="*/ 3674236 h 5144650"/>
              <a:gd name="connsiteX69" fmla="*/ 1683297 w 2621065"/>
              <a:gd name="connsiteY69" fmla="*/ 3680606 h 5144650"/>
              <a:gd name="connsiteX70" fmla="*/ 1688840 w 2621065"/>
              <a:gd name="connsiteY70" fmla="*/ 3690943 h 5144650"/>
              <a:gd name="connsiteX71" fmla="*/ 1697179 w 2621065"/>
              <a:gd name="connsiteY71" fmla="*/ 3714191 h 5144650"/>
              <a:gd name="connsiteX72" fmla="*/ 1812095 w 2621065"/>
              <a:gd name="connsiteY72" fmla="*/ 3794363 h 5144650"/>
              <a:gd name="connsiteX73" fmla="*/ 1816185 w 2621065"/>
              <a:gd name="connsiteY73" fmla="*/ 3800123 h 5144650"/>
              <a:gd name="connsiteX74" fmla="*/ 1816532 w 2621065"/>
              <a:gd name="connsiteY74" fmla="*/ 3799958 h 5144650"/>
              <a:gd name="connsiteX75" fmla="*/ 1821367 w 2621065"/>
              <a:gd name="connsiteY75" fmla="*/ 3805472 h 5144650"/>
              <a:gd name="connsiteX76" fmla="*/ 1823645 w 2621065"/>
              <a:gd name="connsiteY76" fmla="*/ 3810629 h 5144650"/>
              <a:gd name="connsiteX77" fmla="*/ 1831583 w 2621065"/>
              <a:gd name="connsiteY77" fmla="*/ 3821804 h 5144650"/>
              <a:gd name="connsiteX78" fmla="*/ 1857078 w 2621065"/>
              <a:gd name="connsiteY78" fmla="*/ 3885992 h 5144650"/>
              <a:gd name="connsiteX79" fmla="*/ 1923433 w 2621065"/>
              <a:gd name="connsiteY79" fmla="*/ 3982033 h 5144650"/>
              <a:gd name="connsiteX80" fmla="*/ 1980841 w 2621065"/>
              <a:gd name="connsiteY80" fmla="*/ 4057389 h 5144650"/>
              <a:gd name="connsiteX81" fmla="*/ 2024665 w 2621065"/>
              <a:gd name="connsiteY81" fmla="*/ 4118801 h 5144650"/>
              <a:gd name="connsiteX82" fmla="*/ 2072486 w 2621065"/>
              <a:gd name="connsiteY82" fmla="*/ 4180983 h 5144650"/>
              <a:gd name="connsiteX83" fmla="*/ 2102842 w 2621065"/>
              <a:gd name="connsiteY83" fmla="*/ 4242051 h 5144650"/>
              <a:gd name="connsiteX84" fmla="*/ 2090319 w 2621065"/>
              <a:gd name="connsiteY84" fmla="*/ 4351530 h 5144650"/>
              <a:gd name="connsiteX85" fmla="*/ 2197520 w 2621065"/>
              <a:gd name="connsiteY85" fmla="*/ 4467846 h 5144650"/>
              <a:gd name="connsiteX86" fmla="*/ 2204194 w 2621065"/>
              <a:gd name="connsiteY86" fmla="*/ 4542946 h 5144650"/>
              <a:gd name="connsiteX87" fmla="*/ 2296014 w 2621065"/>
              <a:gd name="connsiteY87" fmla="*/ 4609323 h 5144650"/>
              <a:gd name="connsiteX88" fmla="*/ 2349851 w 2621065"/>
              <a:gd name="connsiteY88" fmla="*/ 4719544 h 5144650"/>
              <a:gd name="connsiteX89" fmla="*/ 2466665 w 2621065"/>
              <a:gd name="connsiteY89" fmla="*/ 4853969 h 5144650"/>
              <a:gd name="connsiteX90" fmla="*/ 2469772 w 2621065"/>
              <a:gd name="connsiteY90" fmla="*/ 4906386 h 5144650"/>
              <a:gd name="connsiteX91" fmla="*/ 2485381 w 2621065"/>
              <a:gd name="connsiteY91" fmla="*/ 4916393 h 5144650"/>
              <a:gd name="connsiteX92" fmla="*/ 2494775 w 2621065"/>
              <a:gd name="connsiteY92" fmla="*/ 4928363 h 5144650"/>
              <a:gd name="connsiteX93" fmla="*/ 2503199 w 2621065"/>
              <a:gd name="connsiteY93" fmla="*/ 4925898 h 5144650"/>
              <a:gd name="connsiteX94" fmla="*/ 2517652 w 2621065"/>
              <a:gd name="connsiteY94" fmla="*/ 4937733 h 5144650"/>
              <a:gd name="connsiteX95" fmla="*/ 2527697 w 2621065"/>
              <a:gd name="connsiteY95" fmla="*/ 4958461 h 5144650"/>
              <a:gd name="connsiteX96" fmla="*/ 2567995 w 2621065"/>
              <a:gd name="connsiteY96" fmla="*/ 5062892 h 5144650"/>
              <a:gd name="connsiteX97" fmla="*/ 2596347 w 2621065"/>
              <a:gd name="connsiteY97" fmla="*/ 5121988 h 5144650"/>
              <a:gd name="connsiteX98" fmla="*/ 2613775 w 2621065"/>
              <a:gd name="connsiteY98" fmla="*/ 5139128 h 5144650"/>
              <a:gd name="connsiteX99" fmla="*/ 2621065 w 2621065"/>
              <a:gd name="connsiteY99" fmla="*/ 5144650 h 5144650"/>
              <a:gd name="connsiteX100" fmla="*/ 0 w 2621065"/>
              <a:gd name="connsiteY100" fmla="*/ 5144650 h 5144650"/>
              <a:gd name="connsiteX101" fmla="*/ 0 w 2621065"/>
              <a:gd name="connsiteY101" fmla="*/ 0 h 514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621065" h="5144650">
                <a:moveTo>
                  <a:pt x="0" y="0"/>
                </a:moveTo>
                <a:lnTo>
                  <a:pt x="245438" y="268808"/>
                </a:lnTo>
                <a:lnTo>
                  <a:pt x="252687" y="292650"/>
                </a:lnTo>
                <a:lnTo>
                  <a:pt x="270361" y="304212"/>
                </a:lnTo>
                <a:cubicBezTo>
                  <a:pt x="273529" y="310126"/>
                  <a:pt x="273234" y="316860"/>
                  <a:pt x="272327" y="324001"/>
                </a:cubicBezTo>
                <a:cubicBezTo>
                  <a:pt x="272244" y="325072"/>
                  <a:pt x="272160" y="326143"/>
                  <a:pt x="272077" y="327214"/>
                </a:cubicBezTo>
                <a:lnTo>
                  <a:pt x="295110" y="357098"/>
                </a:lnTo>
                <a:lnTo>
                  <a:pt x="296727" y="371749"/>
                </a:lnTo>
                <a:cubicBezTo>
                  <a:pt x="307880" y="397452"/>
                  <a:pt x="336849" y="412373"/>
                  <a:pt x="332716" y="440404"/>
                </a:cubicBezTo>
                <a:cubicBezTo>
                  <a:pt x="334711" y="448819"/>
                  <a:pt x="338212" y="455052"/>
                  <a:pt x="342633" y="459903"/>
                </a:cubicBezTo>
                <a:lnTo>
                  <a:pt x="357304" y="470524"/>
                </a:lnTo>
                <a:lnTo>
                  <a:pt x="366064" y="467634"/>
                </a:lnTo>
                <a:lnTo>
                  <a:pt x="372502" y="477374"/>
                </a:lnTo>
                <a:lnTo>
                  <a:pt x="375501" y="478682"/>
                </a:lnTo>
                <a:cubicBezTo>
                  <a:pt x="383272" y="491970"/>
                  <a:pt x="403866" y="531500"/>
                  <a:pt x="419128" y="557106"/>
                </a:cubicBezTo>
                <a:cubicBezTo>
                  <a:pt x="439248" y="581985"/>
                  <a:pt x="451401" y="588102"/>
                  <a:pt x="467073" y="632313"/>
                </a:cubicBezTo>
                <a:cubicBezTo>
                  <a:pt x="479664" y="694967"/>
                  <a:pt x="495907" y="682399"/>
                  <a:pt x="490229" y="751490"/>
                </a:cubicBezTo>
                <a:cubicBezTo>
                  <a:pt x="499208" y="732249"/>
                  <a:pt x="513168" y="781653"/>
                  <a:pt x="516935" y="799823"/>
                </a:cubicBezTo>
                <a:cubicBezTo>
                  <a:pt x="520991" y="859493"/>
                  <a:pt x="569045" y="820005"/>
                  <a:pt x="542847" y="848761"/>
                </a:cubicBezTo>
                <a:cubicBezTo>
                  <a:pt x="562656" y="881830"/>
                  <a:pt x="526272" y="969168"/>
                  <a:pt x="572074" y="958725"/>
                </a:cubicBezTo>
                <a:cubicBezTo>
                  <a:pt x="597644" y="999777"/>
                  <a:pt x="577323" y="1011573"/>
                  <a:pt x="620598" y="1033391"/>
                </a:cubicBezTo>
                <a:cubicBezTo>
                  <a:pt x="630696" y="1059064"/>
                  <a:pt x="633259" y="1106766"/>
                  <a:pt x="632660" y="1112764"/>
                </a:cubicBezTo>
                <a:lnTo>
                  <a:pt x="634562" y="1113550"/>
                </a:lnTo>
                <a:cubicBezTo>
                  <a:pt x="640098" y="1119137"/>
                  <a:pt x="641169" y="1124274"/>
                  <a:pt x="640269" y="1129199"/>
                </a:cubicBezTo>
                <a:lnTo>
                  <a:pt x="637728" y="1135143"/>
                </a:lnTo>
                <a:lnTo>
                  <a:pt x="687640" y="1174841"/>
                </a:lnTo>
                <a:lnTo>
                  <a:pt x="724323" y="1244103"/>
                </a:lnTo>
                <a:cubicBezTo>
                  <a:pt x="726461" y="1255968"/>
                  <a:pt x="729249" y="1267984"/>
                  <a:pt x="732765" y="1279809"/>
                </a:cubicBezTo>
                <a:lnTo>
                  <a:pt x="735243" y="1286495"/>
                </a:lnTo>
                <a:lnTo>
                  <a:pt x="735618" y="1286424"/>
                </a:lnTo>
                <a:cubicBezTo>
                  <a:pt x="736846" y="1287437"/>
                  <a:pt x="737921" y="1289470"/>
                  <a:pt x="738875" y="1293066"/>
                </a:cubicBezTo>
                <a:lnTo>
                  <a:pt x="739767" y="1298687"/>
                </a:lnTo>
                <a:lnTo>
                  <a:pt x="744578" y="1311657"/>
                </a:lnTo>
                <a:lnTo>
                  <a:pt x="748379" y="1314753"/>
                </a:lnTo>
                <a:lnTo>
                  <a:pt x="752978" y="1314010"/>
                </a:lnTo>
                <a:lnTo>
                  <a:pt x="752978" y="1315472"/>
                </a:lnTo>
                <a:cubicBezTo>
                  <a:pt x="749424" y="1328629"/>
                  <a:pt x="740370" y="1337267"/>
                  <a:pt x="772880" y="1332740"/>
                </a:cubicBezTo>
                <a:cubicBezTo>
                  <a:pt x="769449" y="1360171"/>
                  <a:pt x="788120" y="1354435"/>
                  <a:pt x="805255" y="1379426"/>
                </a:cubicBezTo>
                <a:cubicBezTo>
                  <a:pt x="820018" y="1405268"/>
                  <a:pt x="847469" y="1452732"/>
                  <a:pt x="861455" y="1487793"/>
                </a:cubicBezTo>
                <a:cubicBezTo>
                  <a:pt x="860472" y="1529583"/>
                  <a:pt x="873198" y="1558240"/>
                  <a:pt x="889172" y="1589794"/>
                </a:cubicBezTo>
                <a:cubicBezTo>
                  <a:pt x="901837" y="1624879"/>
                  <a:pt x="918553" y="1656375"/>
                  <a:pt x="937443" y="1698307"/>
                </a:cubicBezTo>
                <a:lnTo>
                  <a:pt x="974458" y="1768464"/>
                </a:lnTo>
                <a:lnTo>
                  <a:pt x="1013480" y="1853903"/>
                </a:lnTo>
                <a:lnTo>
                  <a:pt x="1031382" y="1948177"/>
                </a:lnTo>
                <a:cubicBezTo>
                  <a:pt x="1065794" y="1983780"/>
                  <a:pt x="1017975" y="2014601"/>
                  <a:pt x="1031611" y="2064126"/>
                </a:cubicBezTo>
                <a:cubicBezTo>
                  <a:pt x="1011441" y="2152960"/>
                  <a:pt x="1051780" y="2170768"/>
                  <a:pt x="1043751" y="2210534"/>
                </a:cubicBezTo>
                <a:cubicBezTo>
                  <a:pt x="1047718" y="2261633"/>
                  <a:pt x="1043420" y="2260757"/>
                  <a:pt x="1055412" y="2309009"/>
                </a:cubicBezTo>
                <a:cubicBezTo>
                  <a:pt x="1065957" y="2376047"/>
                  <a:pt x="1080662" y="2371020"/>
                  <a:pt x="1077288" y="2438335"/>
                </a:cubicBezTo>
                <a:cubicBezTo>
                  <a:pt x="1117396" y="2455794"/>
                  <a:pt x="1082533" y="2452352"/>
                  <a:pt x="1095035" y="2483804"/>
                </a:cubicBezTo>
                <a:cubicBezTo>
                  <a:pt x="1061853" y="2488858"/>
                  <a:pt x="1120109" y="2517457"/>
                  <a:pt x="1084874" y="2535656"/>
                </a:cubicBezTo>
                <a:cubicBezTo>
                  <a:pt x="1088269" y="2540805"/>
                  <a:pt x="1092665" y="2545220"/>
                  <a:pt x="1097340" y="2549509"/>
                </a:cubicBezTo>
                <a:lnTo>
                  <a:pt x="1099771" y="2551770"/>
                </a:lnTo>
                <a:lnTo>
                  <a:pt x="1103350" y="2563634"/>
                </a:lnTo>
                <a:lnTo>
                  <a:pt x="1112049" y="2563454"/>
                </a:lnTo>
                <a:lnTo>
                  <a:pt x="1127385" y="2601609"/>
                </a:lnTo>
                <a:cubicBezTo>
                  <a:pt x="1113460" y="2637696"/>
                  <a:pt x="1158915" y="2668604"/>
                  <a:pt x="1139861" y="2713894"/>
                </a:cubicBezTo>
                <a:cubicBezTo>
                  <a:pt x="1135736" y="2729724"/>
                  <a:pt x="1140589" y="2773668"/>
                  <a:pt x="1152243" y="2778897"/>
                </a:cubicBezTo>
                <a:cubicBezTo>
                  <a:pt x="1155466" y="2787425"/>
                  <a:pt x="1152635" y="2799266"/>
                  <a:pt x="1164665" y="2800172"/>
                </a:cubicBezTo>
                <a:cubicBezTo>
                  <a:pt x="1179331" y="2803170"/>
                  <a:pt x="1160739" y="2841509"/>
                  <a:pt x="1176824" y="2832181"/>
                </a:cubicBezTo>
                <a:cubicBezTo>
                  <a:pt x="1164161" y="2859250"/>
                  <a:pt x="1195203" y="2868939"/>
                  <a:pt x="1204261" y="2886025"/>
                </a:cubicBezTo>
                <a:cubicBezTo>
                  <a:pt x="1217507" y="2920528"/>
                  <a:pt x="1243211" y="2992435"/>
                  <a:pt x="1256301" y="3039204"/>
                </a:cubicBezTo>
                <a:cubicBezTo>
                  <a:pt x="1264978" y="3073150"/>
                  <a:pt x="1260044" y="3127834"/>
                  <a:pt x="1282793" y="3166645"/>
                </a:cubicBezTo>
                <a:cubicBezTo>
                  <a:pt x="1304595" y="3193363"/>
                  <a:pt x="1317394" y="3226316"/>
                  <a:pt x="1353529" y="3266459"/>
                </a:cubicBezTo>
                <a:cubicBezTo>
                  <a:pt x="1399246" y="3301093"/>
                  <a:pt x="1431707" y="3283631"/>
                  <a:pt x="1443501" y="3351404"/>
                </a:cubicBezTo>
                <a:cubicBezTo>
                  <a:pt x="1476611" y="3383947"/>
                  <a:pt x="1480437" y="3422250"/>
                  <a:pt x="1502378" y="3451792"/>
                </a:cubicBezTo>
                <a:cubicBezTo>
                  <a:pt x="1529852" y="3487829"/>
                  <a:pt x="1579951" y="3532847"/>
                  <a:pt x="1608347" y="3567627"/>
                </a:cubicBezTo>
                <a:cubicBezTo>
                  <a:pt x="1624615" y="3589596"/>
                  <a:pt x="1671830" y="3654562"/>
                  <a:pt x="1672750" y="3660473"/>
                </a:cubicBezTo>
                <a:lnTo>
                  <a:pt x="1674801" y="3660727"/>
                </a:lnTo>
                <a:cubicBezTo>
                  <a:pt x="1681591" y="3664628"/>
                  <a:pt x="1683921" y="3669274"/>
                  <a:pt x="1684280" y="3674236"/>
                </a:cubicBezTo>
                <a:lnTo>
                  <a:pt x="1683297" y="3680606"/>
                </a:lnTo>
                <a:lnTo>
                  <a:pt x="1688840" y="3690943"/>
                </a:lnTo>
                <a:lnTo>
                  <a:pt x="1697179" y="3714191"/>
                </a:lnTo>
                <a:cubicBezTo>
                  <a:pt x="1717721" y="3731428"/>
                  <a:pt x="1792260" y="3780041"/>
                  <a:pt x="1812095" y="3794363"/>
                </a:cubicBezTo>
                <a:lnTo>
                  <a:pt x="1816185" y="3800123"/>
                </a:lnTo>
                <a:lnTo>
                  <a:pt x="1816532" y="3799958"/>
                </a:lnTo>
                <a:cubicBezTo>
                  <a:pt x="1817981" y="3800606"/>
                  <a:pt x="1819537" y="3802274"/>
                  <a:pt x="1821367" y="3805472"/>
                </a:cubicBezTo>
                <a:lnTo>
                  <a:pt x="1823645" y="3810629"/>
                </a:lnTo>
                <a:lnTo>
                  <a:pt x="1831583" y="3821804"/>
                </a:lnTo>
                <a:lnTo>
                  <a:pt x="1857078" y="3885992"/>
                </a:lnTo>
                <a:cubicBezTo>
                  <a:pt x="1870925" y="3912689"/>
                  <a:pt x="1904030" y="3944898"/>
                  <a:pt x="1923433" y="3982033"/>
                </a:cubicBezTo>
                <a:cubicBezTo>
                  <a:pt x="1932954" y="4022380"/>
                  <a:pt x="1957377" y="4031327"/>
                  <a:pt x="1980841" y="4057389"/>
                </a:cubicBezTo>
                <a:cubicBezTo>
                  <a:pt x="1978839" y="4101894"/>
                  <a:pt x="2006008" y="4111963"/>
                  <a:pt x="2024665" y="4118801"/>
                </a:cubicBezTo>
                <a:lnTo>
                  <a:pt x="2072486" y="4180983"/>
                </a:lnTo>
                <a:lnTo>
                  <a:pt x="2102842" y="4242051"/>
                </a:lnTo>
                <a:lnTo>
                  <a:pt x="2090319" y="4351530"/>
                </a:lnTo>
                <a:cubicBezTo>
                  <a:pt x="2089688" y="4357705"/>
                  <a:pt x="2200335" y="4461482"/>
                  <a:pt x="2197520" y="4467846"/>
                </a:cubicBezTo>
                <a:cubicBezTo>
                  <a:pt x="2239949" y="4492943"/>
                  <a:pt x="2178502" y="4499026"/>
                  <a:pt x="2204194" y="4542946"/>
                </a:cubicBezTo>
                <a:cubicBezTo>
                  <a:pt x="2219385" y="4595904"/>
                  <a:pt x="2280978" y="4565135"/>
                  <a:pt x="2296014" y="4609323"/>
                </a:cubicBezTo>
                <a:cubicBezTo>
                  <a:pt x="2334979" y="4654669"/>
                  <a:pt x="2311617" y="4683666"/>
                  <a:pt x="2349851" y="4719544"/>
                </a:cubicBezTo>
                <a:cubicBezTo>
                  <a:pt x="2393277" y="4725733"/>
                  <a:pt x="2446606" y="4827088"/>
                  <a:pt x="2466665" y="4853969"/>
                </a:cubicBezTo>
                <a:cubicBezTo>
                  <a:pt x="2435625" y="4867556"/>
                  <a:pt x="2499515" y="4879650"/>
                  <a:pt x="2469772" y="4906386"/>
                </a:cubicBezTo>
                <a:cubicBezTo>
                  <a:pt x="2474368" y="4910433"/>
                  <a:pt x="2479754" y="4913508"/>
                  <a:pt x="2485381" y="4916393"/>
                </a:cubicBezTo>
                <a:lnTo>
                  <a:pt x="2494775" y="4928363"/>
                </a:lnTo>
                <a:lnTo>
                  <a:pt x="2503199" y="4925898"/>
                </a:lnTo>
                <a:lnTo>
                  <a:pt x="2517652" y="4937733"/>
                </a:lnTo>
                <a:cubicBezTo>
                  <a:pt x="2522042" y="4943002"/>
                  <a:pt x="2525578" y="4949649"/>
                  <a:pt x="2527697" y="4958461"/>
                </a:cubicBezTo>
                <a:cubicBezTo>
                  <a:pt x="2523186" y="4996747"/>
                  <a:pt x="2575192" y="5014427"/>
                  <a:pt x="2567995" y="5062892"/>
                </a:cubicBezTo>
                <a:cubicBezTo>
                  <a:pt x="2567947" y="5079163"/>
                  <a:pt x="2583689" y="5120039"/>
                  <a:pt x="2596347" y="5121988"/>
                </a:cubicBezTo>
                <a:cubicBezTo>
                  <a:pt x="2601622" y="5129320"/>
                  <a:pt x="2601836" y="5141425"/>
                  <a:pt x="2613775" y="5139128"/>
                </a:cubicBezTo>
                <a:lnTo>
                  <a:pt x="2621065" y="5144650"/>
                </a:lnTo>
                <a:lnTo>
                  <a:pt x="0" y="5144650"/>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5356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30" name="Ink 29">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30" name="Ink 29">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32" name="Rectangle 3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94024CA-BE63-ABD1-67B1-75C2B039A4D1}"/>
              </a:ext>
            </a:extLst>
          </p:cNvPr>
          <p:cNvSpPr>
            <a:spLocks noGrp="1"/>
          </p:cNvSpPr>
          <p:nvPr>
            <p:ph type="title"/>
          </p:nvPr>
        </p:nvSpPr>
        <p:spPr>
          <a:xfrm>
            <a:off x="1050879" y="609601"/>
            <a:ext cx="9810604" cy="1216024"/>
          </a:xfrm>
        </p:spPr>
        <p:txBody>
          <a:bodyPr vert="horz" lIns="91440" tIns="45720" rIns="91440" bIns="45720" rtlCol="0" anchor="ctr">
            <a:normAutofit/>
          </a:bodyPr>
          <a:lstStyle/>
          <a:p>
            <a:r>
              <a:rPr lang="en-US" sz="2800"/>
              <a:t>Introduction</a:t>
            </a:r>
          </a:p>
        </p:txBody>
      </p:sp>
      <p:sp>
        <p:nvSpPr>
          <p:cNvPr id="4" name="Text Placeholder 3">
            <a:extLst>
              <a:ext uri="{FF2B5EF4-FFF2-40B4-BE49-F238E27FC236}">
                <a16:creationId xmlns:a16="http://schemas.microsoft.com/office/drawing/2014/main" id="{C54FD7F7-7A88-25AA-94F0-0389A6ABDF87}"/>
              </a:ext>
            </a:extLst>
          </p:cNvPr>
          <p:cNvSpPr>
            <a:spLocks noGrp="1"/>
          </p:cNvSpPr>
          <p:nvPr>
            <p:ph type="body" sz="half" idx="2"/>
          </p:nvPr>
        </p:nvSpPr>
        <p:spPr>
          <a:xfrm>
            <a:off x="1050879" y="2296160"/>
            <a:ext cx="4788505" cy="3783363"/>
          </a:xfrm>
        </p:spPr>
        <p:txBody>
          <a:bodyPr vert="horz" lIns="91440" tIns="45720" rIns="91440" bIns="45720" rtlCol="0">
            <a:normAutofit/>
          </a:bodyPr>
          <a:lstStyle/>
          <a:p>
            <a:r>
              <a:rPr lang="en-US" dirty="0"/>
              <a:t>My name is Judith Chestnut and I have been a Member of the International Dance Council since 2003. I live in Australia with my family and regularly ride my horse, </a:t>
            </a:r>
            <a:r>
              <a:rPr lang="en-US" i="1" dirty="0"/>
              <a:t>Montana</a:t>
            </a:r>
            <a:r>
              <a:rPr lang="en-US" dirty="0"/>
              <a:t> in the dressage arena at Blue Gums Equestrian, a horse-riding school situated close to my home. </a:t>
            </a:r>
          </a:p>
        </p:txBody>
      </p:sp>
      <p:pic>
        <p:nvPicPr>
          <p:cNvPr id="6" name="Picture Placeholder 5">
            <a:extLst>
              <a:ext uri="{FF2B5EF4-FFF2-40B4-BE49-F238E27FC236}">
                <a16:creationId xmlns:a16="http://schemas.microsoft.com/office/drawing/2014/main" id="{CD462EBE-8BD0-57B1-8364-872B98A0E0C7}"/>
              </a:ext>
            </a:extLst>
          </p:cNvPr>
          <p:cNvPicPr>
            <a:picLocks noGrp="1" noChangeAspect="1"/>
          </p:cNvPicPr>
          <p:nvPr>
            <p:ph type="pic" idx="1"/>
          </p:nvPr>
        </p:nvPicPr>
        <p:blipFill rotWithShape="1">
          <a:blip r:embed="rId5"/>
          <a:srcRect r="3" b="15938"/>
          <a:stretch/>
        </p:blipFill>
        <p:spPr>
          <a:xfrm>
            <a:off x="7123308" y="1978172"/>
            <a:ext cx="3442740" cy="3846011"/>
          </a:xfrm>
          <a:prstGeom prst="rect">
            <a:avLst/>
          </a:prstGeom>
        </p:spPr>
      </p:pic>
      <p:sp>
        <p:nvSpPr>
          <p:cNvPr id="36" name="Freeform: Shape 35">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6646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3" name="Ink 1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5" name="Rectangle 14">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331648" cy="1978172"/>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36649" y="488969"/>
                  <a:pt x="9316893" y="491390"/>
                </a:cubicBezTo>
                <a:cubicBezTo>
                  <a:pt x="9298834" y="504511"/>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79948" y="576062"/>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407128" y="961344"/>
                </a:lnTo>
                <a:lnTo>
                  <a:pt x="8380548" y="987916"/>
                </a:lnTo>
                <a:lnTo>
                  <a:pt x="8379462" y="987106"/>
                </a:lnTo>
                <a:cubicBezTo>
                  <a:pt x="8376507" y="985864"/>
                  <a:pt x="8373362" y="986042"/>
                  <a:pt x="8369725" y="989186"/>
                </a:cubicBezTo>
                <a:cubicBezTo>
                  <a:pt x="8357221" y="990792"/>
                  <a:pt x="8319237" y="991089"/>
                  <a:pt x="8304438" y="996739"/>
                </a:cubicBezTo>
                <a:cubicBezTo>
                  <a:pt x="8297193" y="1005683"/>
                  <a:pt x="8289328" y="1014568"/>
                  <a:pt x="8280929" y="1023089"/>
                </a:cubicBezTo>
                <a:lnTo>
                  <a:pt x="8275760" y="1027772"/>
                </a:lnTo>
                <a:lnTo>
                  <a:pt x="8275478" y="1027605"/>
                </a:lnTo>
                <a:cubicBezTo>
                  <a:pt x="8273970" y="1028076"/>
                  <a:pt x="8272124" y="1029408"/>
                  <a:pt x="8269666"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43525" y="1179064"/>
                </a:lnTo>
                <a:lnTo>
                  <a:pt x="7685942" y="1233723"/>
                </a:lnTo>
                <a:lnTo>
                  <a:pt x="7586920" y="1261888"/>
                </a:lnTo>
                <a:cubicBezTo>
                  <a:pt x="7556723" y="1298911"/>
                  <a:pt x="7489186" y="1249860"/>
                  <a:pt x="7486100" y="1292563"/>
                </a:cubicBezTo>
                <a:cubicBezTo>
                  <a:pt x="7454875" y="1308356"/>
                  <a:pt x="7449202" y="1300366"/>
                  <a:pt x="7407190" y="1314737"/>
                </a:cubicBezTo>
                <a:cubicBezTo>
                  <a:pt x="7368386" y="1364011"/>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23400" y="1671703"/>
                  <a:pt x="5529437" y="1636968"/>
                </a:cubicBezTo>
                <a:cubicBezTo>
                  <a:pt x="5500069" y="1636638"/>
                  <a:pt x="5481558" y="1636672"/>
                  <a:pt x="5440853" y="1657958"/>
                </a:cubicBezTo>
                <a:cubicBezTo>
                  <a:pt x="5340428" y="1673293"/>
                  <a:pt x="5074771" y="1739921"/>
                  <a:pt x="4945936" y="1713743"/>
                </a:cubicBezTo>
                <a:cubicBezTo>
                  <a:pt x="4914142" y="1717597"/>
                  <a:pt x="4837317" y="1726609"/>
                  <a:pt x="4818446" y="1726895"/>
                </a:cubicBezTo>
                <a:lnTo>
                  <a:pt x="4813657" y="1730706"/>
                </a:lnTo>
                <a:lnTo>
                  <a:pt x="4759058" y="1766533"/>
                </a:lnTo>
                <a:cubicBezTo>
                  <a:pt x="4747481" y="1770744"/>
                  <a:pt x="4734604" y="1772921"/>
                  <a:pt x="4719749" y="1771811"/>
                </a:cubicBezTo>
                <a:cubicBezTo>
                  <a:pt x="4667035" y="1745585"/>
                  <a:pt x="4634134" y="1775931"/>
                  <a:pt x="4568686" y="1786141"/>
                </a:cubicBezTo>
                <a:cubicBezTo>
                  <a:pt x="4544667" y="1777910"/>
                  <a:pt x="4432547" y="1778168"/>
                  <a:pt x="4418751" y="1796932"/>
                </a:cubicBezTo>
                <a:cubicBezTo>
                  <a:pt x="4403360" y="1801488"/>
                  <a:pt x="4385278" y="1795746"/>
                  <a:pt x="4378377" y="1815528"/>
                </a:cubicBezTo>
                <a:cubicBezTo>
                  <a:pt x="4366870" y="1839461"/>
                  <a:pt x="4312575" y="1805339"/>
                  <a:pt x="4320575" y="1832722"/>
                </a:cubicBezTo>
                <a:cubicBezTo>
                  <a:pt x="4282030" y="1809397"/>
                  <a:pt x="4252210" y="1859755"/>
                  <a:pt x="4220200" y="1873173"/>
                </a:cubicBezTo>
                <a:cubicBezTo>
                  <a:pt x="4189784" y="1872580"/>
                  <a:pt x="4175475" y="1885756"/>
                  <a:pt x="4105361" y="1894711"/>
                </a:cubicBezTo>
                <a:cubicBezTo>
                  <a:pt x="4071894" y="1867524"/>
                  <a:pt x="4035294" y="1916372"/>
                  <a:pt x="3973223" y="1881015"/>
                </a:cubicBezTo>
                <a:cubicBezTo>
                  <a:pt x="3971330" y="1884974"/>
                  <a:pt x="3952843" y="1881390"/>
                  <a:pt x="3900992" y="1880603"/>
                </a:cubicBezTo>
                <a:cubicBezTo>
                  <a:pt x="3849141" y="1879815"/>
                  <a:pt x="3740259" y="1879432"/>
                  <a:pt x="3662119" y="1876289"/>
                </a:cubicBezTo>
                <a:cubicBezTo>
                  <a:pt x="3573420" y="1876991"/>
                  <a:pt x="3613412" y="1915150"/>
                  <a:pt x="3496919" y="1873180"/>
                </a:cubicBezTo>
                <a:cubicBezTo>
                  <a:pt x="3488062" y="1895719"/>
                  <a:pt x="3474293" y="1897950"/>
                  <a:pt x="3449433" y="1889681"/>
                </a:cubicBezTo>
                <a:cubicBezTo>
                  <a:pt x="3406553" y="1891629"/>
                  <a:pt x="3417350" y="1945453"/>
                  <a:pt x="3369766" y="1916653"/>
                </a:cubicBezTo>
                <a:cubicBezTo>
                  <a:pt x="3338805" y="1929531"/>
                  <a:pt x="3310151" y="1915620"/>
                  <a:pt x="3290336" y="1925039"/>
                </a:cubicBezTo>
                <a:lnTo>
                  <a:pt x="3224897" y="1943733"/>
                </a:lnTo>
                <a:cubicBezTo>
                  <a:pt x="3188693" y="1949271"/>
                  <a:pt x="3178540" y="1909145"/>
                  <a:pt x="3161463" y="1946591"/>
                </a:cubicBezTo>
                <a:lnTo>
                  <a:pt x="3157504" y="1957276"/>
                </a:lnTo>
                <a:lnTo>
                  <a:pt x="3115176" y="1943459"/>
                </a:lnTo>
                <a:cubicBezTo>
                  <a:pt x="3095397" y="1937281"/>
                  <a:pt x="3080878" y="1929976"/>
                  <a:pt x="3038835" y="1920210"/>
                </a:cubicBezTo>
                <a:cubicBezTo>
                  <a:pt x="3011900" y="1947086"/>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1037" y="1967486"/>
                  <a:pt x="2001803" y="1954594"/>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391573" y="1790862"/>
                  <a:pt x="1332568" y="1793149"/>
                </a:cubicBezTo>
                <a:cubicBezTo>
                  <a:pt x="1236287" y="1833446"/>
                  <a:pt x="1335185" y="1756546"/>
                  <a:pt x="1186881" y="1768613"/>
                </a:cubicBezTo>
                <a:cubicBezTo>
                  <a:pt x="1178443" y="1775469"/>
                  <a:pt x="1160576" y="1767918"/>
                  <a:pt x="1162595" y="1758337"/>
                </a:cubicBezTo>
                <a:cubicBezTo>
                  <a:pt x="1153167" y="1761117"/>
                  <a:pt x="1130472" y="1779083"/>
                  <a:pt x="1128523" y="1763621"/>
                </a:cubicBezTo>
                <a:cubicBezTo>
                  <a:pt x="1081415" y="1760756"/>
                  <a:pt x="1034361" y="1768718"/>
                  <a:pt x="991903" y="1786741"/>
                </a:cubicBezTo>
                <a:cubicBezTo>
                  <a:pt x="966383" y="1781126"/>
                  <a:pt x="949501" y="1831241"/>
                  <a:pt x="883960" y="1822386"/>
                </a:cubicBezTo>
                <a:cubicBezTo>
                  <a:pt x="831931" y="1790865"/>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62A37CA-A661-3F79-05C7-CBBAA9DD8C69}"/>
              </a:ext>
            </a:extLst>
          </p:cNvPr>
          <p:cNvSpPr>
            <a:spLocks noGrp="1"/>
          </p:cNvSpPr>
          <p:nvPr>
            <p:ph type="title"/>
          </p:nvPr>
        </p:nvSpPr>
        <p:spPr>
          <a:xfrm>
            <a:off x="1050879" y="609601"/>
            <a:ext cx="9810604" cy="1216024"/>
          </a:xfrm>
        </p:spPr>
        <p:txBody>
          <a:bodyPr vert="horz" lIns="91440" tIns="45720" rIns="91440" bIns="45720" rtlCol="0" anchor="ctr">
            <a:normAutofit/>
          </a:bodyPr>
          <a:lstStyle/>
          <a:p>
            <a:r>
              <a:rPr lang="en-US" sz="2800"/>
              <a:t>Dancing with horses in nature</a:t>
            </a:r>
          </a:p>
        </p:txBody>
      </p:sp>
      <p:sp>
        <p:nvSpPr>
          <p:cNvPr id="4" name="Text Placeholder 3">
            <a:extLst>
              <a:ext uri="{FF2B5EF4-FFF2-40B4-BE49-F238E27FC236}">
                <a16:creationId xmlns:a16="http://schemas.microsoft.com/office/drawing/2014/main" id="{EF5829D4-A33E-B93C-5D10-1E491BE45167}"/>
              </a:ext>
            </a:extLst>
          </p:cNvPr>
          <p:cNvSpPr>
            <a:spLocks noGrp="1"/>
          </p:cNvSpPr>
          <p:nvPr>
            <p:ph type="body" sz="half" idx="2"/>
          </p:nvPr>
        </p:nvSpPr>
        <p:spPr>
          <a:xfrm>
            <a:off x="1050879" y="2296161"/>
            <a:ext cx="4788505" cy="3846012"/>
          </a:xfrm>
        </p:spPr>
        <p:txBody>
          <a:bodyPr vert="horz" lIns="91440" tIns="45720" rIns="91440" bIns="45720" rtlCol="0">
            <a:normAutofit/>
          </a:bodyPr>
          <a:lstStyle/>
          <a:p>
            <a:r>
              <a:rPr lang="en-US" dirty="0"/>
              <a:t>I have the pleasure of being with </a:t>
            </a:r>
            <a:r>
              <a:rPr lang="en-US" i="1" dirty="0"/>
              <a:t>Montana</a:t>
            </a:r>
            <a:r>
              <a:rPr lang="en-US" dirty="0"/>
              <a:t> nearly everyday; rain, hail or shine. When we are together on the arena going through our paces it is to my way of thinking, the same as dancing.</a:t>
            </a:r>
          </a:p>
          <a:p>
            <a:endParaRPr lang="en-US" dirty="0"/>
          </a:p>
        </p:txBody>
      </p:sp>
      <p:pic>
        <p:nvPicPr>
          <p:cNvPr id="6" name="Picture Placeholder 5">
            <a:extLst>
              <a:ext uri="{FF2B5EF4-FFF2-40B4-BE49-F238E27FC236}">
                <a16:creationId xmlns:a16="http://schemas.microsoft.com/office/drawing/2014/main" id="{E8C63DF6-F2CC-2778-8B77-A963AFBB6F86}"/>
              </a:ext>
            </a:extLst>
          </p:cNvPr>
          <p:cNvPicPr>
            <a:picLocks noGrp="1" noChangeAspect="1"/>
          </p:cNvPicPr>
          <p:nvPr>
            <p:ph type="pic" idx="1"/>
          </p:nvPr>
        </p:nvPicPr>
        <p:blipFill>
          <a:blip r:embed="rId5"/>
          <a:srcRect l="7063" r="7063"/>
          <a:stretch>
            <a:fillRect/>
          </a:stretch>
        </p:blipFill>
        <p:spPr>
          <a:xfrm>
            <a:off x="6867000" y="1978172"/>
            <a:ext cx="3955357" cy="3846011"/>
          </a:xfrm>
          <a:prstGeom prst="rect">
            <a:avLst/>
          </a:prstGeom>
        </p:spPr>
      </p:pic>
      <p:sp>
        <p:nvSpPr>
          <p:cNvPr id="19" name="Freeform: Shape 18">
            <a:extLst>
              <a:ext uri="{FF2B5EF4-FFF2-40B4-BE49-F238E27FC236}">
                <a16:creationId xmlns:a16="http://schemas.microsoft.com/office/drawing/2014/main" id="{C64E267B-3F5A-4357-9E7F-C5FBE5D3B1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0426" y="5902730"/>
            <a:ext cx="5741575" cy="955271"/>
          </a:xfrm>
          <a:custGeom>
            <a:avLst/>
            <a:gdLst>
              <a:gd name="connsiteX0" fmla="*/ 5741575 w 5741575"/>
              <a:gd name="connsiteY0" fmla="*/ 0 h 955271"/>
              <a:gd name="connsiteX1" fmla="*/ 5741575 w 5741575"/>
              <a:gd name="connsiteY1" fmla="*/ 955271 h 955271"/>
              <a:gd name="connsiteX2" fmla="*/ 0 w 5741575"/>
              <a:gd name="connsiteY2" fmla="*/ 955271 h 955271"/>
              <a:gd name="connsiteX3" fmla="*/ 8558 w 5741575"/>
              <a:gd name="connsiteY3" fmla="*/ 953971 h 955271"/>
              <a:gd name="connsiteX4" fmla="*/ 16894 w 5741575"/>
              <a:gd name="connsiteY4" fmla="*/ 953847 h 955271"/>
              <a:gd name="connsiteX5" fmla="*/ 28156 w 5741575"/>
              <a:gd name="connsiteY5" fmla="*/ 951374 h 955271"/>
              <a:gd name="connsiteX6" fmla="*/ 28293 w 5741575"/>
              <a:gd name="connsiteY6" fmla="*/ 950971 h 955271"/>
              <a:gd name="connsiteX7" fmla="*/ 39115 w 5741575"/>
              <a:gd name="connsiteY7" fmla="*/ 949326 h 955271"/>
              <a:gd name="connsiteX8" fmla="*/ 93851 w 5741575"/>
              <a:gd name="connsiteY8" fmla="*/ 945611 h 955271"/>
              <a:gd name="connsiteX9" fmla="*/ 148657 w 5741575"/>
              <a:gd name="connsiteY9" fmla="*/ 898134 h 955271"/>
              <a:gd name="connsiteX10" fmla="*/ 174554 w 5741575"/>
              <a:gd name="connsiteY10" fmla="*/ 886351 h 955271"/>
              <a:gd name="connsiteX11" fmla="*/ 187633 w 5741575"/>
              <a:gd name="connsiteY11" fmla="*/ 878226 h 955271"/>
              <a:gd name="connsiteX12" fmla="*/ 187961 w 5741575"/>
              <a:gd name="connsiteY12" fmla="*/ 876538 h 955271"/>
              <a:gd name="connsiteX13" fmla="*/ 240501 w 5741575"/>
              <a:gd name="connsiteY13" fmla="*/ 873150 h 955271"/>
              <a:gd name="connsiteX14" fmla="*/ 246345 w 5741575"/>
              <a:gd name="connsiteY14" fmla="*/ 869942 h 955271"/>
              <a:gd name="connsiteX15" fmla="*/ 282041 w 5741575"/>
              <a:gd name="connsiteY15" fmla="*/ 871263 h 955271"/>
              <a:gd name="connsiteX16" fmla="*/ 299711 w 5741575"/>
              <a:gd name="connsiteY16" fmla="*/ 870064 h 955271"/>
              <a:gd name="connsiteX17" fmla="*/ 306299 w 5741575"/>
              <a:gd name="connsiteY17" fmla="*/ 873609 h 955271"/>
              <a:gd name="connsiteX18" fmla="*/ 331571 w 5741575"/>
              <a:gd name="connsiteY18" fmla="*/ 869866 h 955271"/>
              <a:gd name="connsiteX19" fmla="*/ 333872 w 5741575"/>
              <a:gd name="connsiteY19" fmla="*/ 867971 h 955271"/>
              <a:gd name="connsiteX20" fmla="*/ 356953 w 5741575"/>
              <a:gd name="connsiteY20" fmla="*/ 870334 h 955271"/>
              <a:gd name="connsiteX21" fmla="*/ 379005 w 5741575"/>
              <a:gd name="connsiteY21" fmla="*/ 878900 h 955271"/>
              <a:gd name="connsiteX22" fmla="*/ 585428 w 5741575"/>
              <a:gd name="connsiteY22" fmla="*/ 826440 h 955271"/>
              <a:gd name="connsiteX23" fmla="*/ 787156 w 5741575"/>
              <a:gd name="connsiteY23" fmla="*/ 838447 h 955271"/>
              <a:gd name="connsiteX24" fmla="*/ 898586 w 5741575"/>
              <a:gd name="connsiteY24" fmla="*/ 808502 h 955271"/>
              <a:gd name="connsiteX25" fmla="*/ 924063 w 5741575"/>
              <a:gd name="connsiteY25" fmla="*/ 770210 h 955271"/>
              <a:gd name="connsiteX26" fmla="*/ 1212574 w 5741575"/>
              <a:gd name="connsiteY26" fmla="*/ 724238 h 955271"/>
              <a:gd name="connsiteX27" fmla="*/ 1280768 w 5741575"/>
              <a:gd name="connsiteY27" fmla="*/ 699122 h 955271"/>
              <a:gd name="connsiteX28" fmla="*/ 1352027 w 5741575"/>
              <a:gd name="connsiteY28" fmla="*/ 704323 h 955271"/>
              <a:gd name="connsiteX29" fmla="*/ 1374314 w 5741575"/>
              <a:gd name="connsiteY29" fmla="*/ 688815 h 955271"/>
              <a:gd name="connsiteX30" fmla="*/ 1378034 w 5741575"/>
              <a:gd name="connsiteY30" fmla="*/ 685842 h 955271"/>
              <a:gd name="connsiteX31" fmla="*/ 1395604 w 5741575"/>
              <a:gd name="connsiteY31" fmla="*/ 680460 h 955271"/>
              <a:gd name="connsiteX32" fmla="*/ 1397206 w 5741575"/>
              <a:gd name="connsiteY32" fmla="*/ 670793 h 955271"/>
              <a:gd name="connsiteX33" fmla="*/ 1421250 w 5741575"/>
              <a:gd name="connsiteY33" fmla="*/ 656855 h 955271"/>
              <a:gd name="connsiteX34" fmla="*/ 1454524 w 5741575"/>
              <a:gd name="connsiteY34" fmla="*/ 649224 h 955271"/>
              <a:gd name="connsiteX35" fmla="*/ 1616217 w 5741575"/>
              <a:gd name="connsiteY35" fmla="*/ 622107 h 955271"/>
              <a:gd name="connsiteX36" fmla="*/ 1710928 w 5741575"/>
              <a:gd name="connsiteY36" fmla="*/ 600666 h 955271"/>
              <a:gd name="connsiteX37" fmla="*/ 1743718 w 5741575"/>
              <a:gd name="connsiteY37" fmla="*/ 584327 h 955271"/>
              <a:gd name="connsiteX38" fmla="*/ 1791651 w 5741575"/>
              <a:gd name="connsiteY38" fmla="*/ 567019 h 955271"/>
              <a:gd name="connsiteX39" fmla="*/ 1873778 w 5741575"/>
              <a:gd name="connsiteY39" fmla="*/ 530130 h 955271"/>
              <a:gd name="connsiteX40" fmla="*/ 1988411 w 5741575"/>
              <a:gd name="connsiteY40" fmla="*/ 491599 h 955271"/>
              <a:gd name="connsiteX41" fmla="*/ 2085507 w 5741575"/>
              <a:gd name="connsiteY41" fmla="*/ 498527 h 955271"/>
              <a:gd name="connsiteX42" fmla="*/ 2090767 w 5741575"/>
              <a:gd name="connsiteY42" fmla="*/ 490616 h 955271"/>
              <a:gd name="connsiteX43" fmla="*/ 2151143 w 5741575"/>
              <a:gd name="connsiteY43" fmla="*/ 478332 h 955271"/>
              <a:gd name="connsiteX44" fmla="*/ 2378710 w 5741575"/>
              <a:gd name="connsiteY44" fmla="*/ 477570 h 955271"/>
              <a:gd name="connsiteX45" fmla="*/ 2496256 w 5741575"/>
              <a:gd name="connsiteY45" fmla="*/ 452396 h 955271"/>
              <a:gd name="connsiteX46" fmla="*/ 2535387 w 5741575"/>
              <a:gd name="connsiteY46" fmla="*/ 436645 h 955271"/>
              <a:gd name="connsiteX47" fmla="*/ 2601109 w 5741575"/>
              <a:gd name="connsiteY47" fmla="*/ 410678 h 955271"/>
              <a:gd name="connsiteX48" fmla="*/ 2643855 w 5741575"/>
              <a:gd name="connsiteY48" fmla="*/ 374482 h 955271"/>
              <a:gd name="connsiteX49" fmla="*/ 2657726 w 5741575"/>
              <a:gd name="connsiteY49" fmla="*/ 365841 h 955271"/>
              <a:gd name="connsiteX50" fmla="*/ 2687125 w 5741575"/>
              <a:gd name="connsiteY50" fmla="*/ 366820 h 955271"/>
              <a:gd name="connsiteX51" fmla="*/ 2697479 w 5741575"/>
              <a:gd name="connsiteY51" fmla="*/ 361430 h 955271"/>
              <a:gd name="connsiteX52" fmla="*/ 2701547 w 5741575"/>
              <a:gd name="connsiteY52" fmla="*/ 361545 h 955271"/>
              <a:gd name="connsiteX53" fmla="*/ 2711054 w 5741575"/>
              <a:gd name="connsiteY53" fmla="*/ 360597 h 955271"/>
              <a:gd name="connsiteX54" fmla="*/ 2710438 w 5741575"/>
              <a:gd name="connsiteY54" fmla="*/ 366958 h 955271"/>
              <a:gd name="connsiteX55" fmla="*/ 2722936 w 5741575"/>
              <a:gd name="connsiteY55" fmla="*/ 377633 h 955271"/>
              <a:gd name="connsiteX56" fmla="*/ 2777227 w 5741575"/>
              <a:gd name="connsiteY56" fmla="*/ 368972 h 955271"/>
              <a:gd name="connsiteX57" fmla="*/ 2779510 w 5741575"/>
              <a:gd name="connsiteY57" fmla="*/ 361652 h 955271"/>
              <a:gd name="connsiteX58" fmla="*/ 2786278 w 5741575"/>
              <a:gd name="connsiteY58" fmla="*/ 359869 h 955271"/>
              <a:gd name="connsiteX59" fmla="*/ 2792101 w 5741575"/>
              <a:gd name="connsiteY59" fmla="*/ 365927 h 955271"/>
              <a:gd name="connsiteX60" fmla="*/ 2885545 w 5741575"/>
              <a:gd name="connsiteY60" fmla="*/ 372818 h 955271"/>
              <a:gd name="connsiteX61" fmla="*/ 3009558 w 5741575"/>
              <a:gd name="connsiteY61" fmla="*/ 370573 h 955271"/>
              <a:gd name="connsiteX62" fmla="*/ 3095010 w 5741575"/>
              <a:gd name="connsiteY62" fmla="*/ 332454 h 955271"/>
              <a:gd name="connsiteX63" fmla="*/ 3103742 w 5741575"/>
              <a:gd name="connsiteY63" fmla="*/ 337974 h 955271"/>
              <a:gd name="connsiteX64" fmla="*/ 3165093 w 5741575"/>
              <a:gd name="connsiteY64" fmla="*/ 329459 h 955271"/>
              <a:gd name="connsiteX65" fmla="*/ 3373785 w 5741575"/>
              <a:gd name="connsiteY65" fmla="*/ 255680 h 955271"/>
              <a:gd name="connsiteX66" fmla="*/ 3493851 w 5741575"/>
              <a:gd name="connsiteY66" fmla="*/ 240255 h 955271"/>
              <a:gd name="connsiteX67" fmla="*/ 3537470 w 5741575"/>
              <a:gd name="connsiteY67" fmla="*/ 241867 h 955271"/>
              <a:gd name="connsiteX68" fmla="*/ 3610489 w 5741575"/>
              <a:gd name="connsiteY68" fmla="*/ 244128 h 955271"/>
              <a:gd name="connsiteX69" fmla="*/ 3667539 w 5741575"/>
              <a:gd name="connsiteY69" fmla="*/ 263271 h 955271"/>
              <a:gd name="connsiteX70" fmla="*/ 3727614 w 5741575"/>
              <a:gd name="connsiteY70" fmla="*/ 258245 h 955271"/>
              <a:gd name="connsiteX71" fmla="*/ 3738369 w 5741575"/>
              <a:gd name="connsiteY71" fmla="*/ 234506 h 955271"/>
              <a:gd name="connsiteX72" fmla="*/ 3803670 w 5741575"/>
              <a:gd name="connsiteY72" fmla="*/ 236457 h 955271"/>
              <a:gd name="connsiteX73" fmla="*/ 3903080 w 5741575"/>
              <a:gd name="connsiteY73" fmla="*/ 241890 h 955271"/>
              <a:gd name="connsiteX74" fmla="*/ 3959588 w 5741575"/>
              <a:gd name="connsiteY74" fmla="*/ 239195 h 955271"/>
              <a:gd name="connsiteX75" fmla="*/ 4114838 w 5741575"/>
              <a:gd name="connsiteY75" fmla="*/ 238165 h 955271"/>
              <a:gd name="connsiteX76" fmla="*/ 4271023 w 5741575"/>
              <a:gd name="connsiteY76" fmla="*/ 241959 h 955271"/>
              <a:gd name="connsiteX77" fmla="*/ 4367397 w 5741575"/>
              <a:gd name="connsiteY77" fmla="*/ 271442 h 955271"/>
              <a:gd name="connsiteX78" fmla="*/ 4495366 w 5741575"/>
              <a:gd name="connsiteY78" fmla="*/ 271618 h 955271"/>
              <a:gd name="connsiteX79" fmla="*/ 4517347 w 5741575"/>
              <a:gd name="connsiteY79" fmla="*/ 275639 h 955271"/>
              <a:gd name="connsiteX80" fmla="*/ 4546116 w 5741575"/>
              <a:gd name="connsiteY80" fmla="*/ 268568 h 955271"/>
              <a:gd name="connsiteX81" fmla="*/ 4661259 w 5741575"/>
              <a:gd name="connsiteY81" fmla="*/ 238966 h 955271"/>
              <a:gd name="connsiteX82" fmla="*/ 4750403 w 5741575"/>
              <a:gd name="connsiteY82" fmla="*/ 204364 h 955271"/>
              <a:gd name="connsiteX83" fmla="*/ 4867614 w 5741575"/>
              <a:gd name="connsiteY83" fmla="*/ 208668 h 955271"/>
              <a:gd name="connsiteX84" fmla="*/ 4937036 w 5741575"/>
              <a:gd name="connsiteY84" fmla="*/ 195446 h 955271"/>
              <a:gd name="connsiteX85" fmla="*/ 5047626 w 5741575"/>
              <a:gd name="connsiteY85" fmla="*/ 149604 h 955271"/>
              <a:gd name="connsiteX86" fmla="*/ 5200247 w 5741575"/>
              <a:gd name="connsiteY86" fmla="*/ 142695 h 955271"/>
              <a:gd name="connsiteX87" fmla="*/ 5235691 w 5741575"/>
              <a:gd name="connsiteY87" fmla="*/ 173330 h 955271"/>
              <a:gd name="connsiteX88" fmla="*/ 5280133 w 5741575"/>
              <a:gd name="connsiteY88" fmla="*/ 189342 h 955271"/>
              <a:gd name="connsiteX89" fmla="*/ 5291963 w 5741575"/>
              <a:gd name="connsiteY89" fmla="*/ 139446 h 955271"/>
              <a:gd name="connsiteX90" fmla="*/ 5418472 w 5741575"/>
              <a:gd name="connsiteY90" fmla="*/ 89163 h 955271"/>
              <a:gd name="connsiteX91" fmla="*/ 5482354 w 5741575"/>
              <a:gd name="connsiteY91" fmla="*/ 69470 h 955271"/>
              <a:gd name="connsiteX92" fmla="*/ 5583280 w 5741575"/>
              <a:gd name="connsiteY92" fmla="*/ 49787 h 955271"/>
              <a:gd name="connsiteX93" fmla="*/ 5613766 w 5741575"/>
              <a:gd name="connsiteY93" fmla="*/ 41855 h 955271"/>
              <a:gd name="connsiteX94" fmla="*/ 5684952 w 5741575"/>
              <a:gd name="connsiteY94" fmla="*/ 26088 h 955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741575" h="955271">
                <a:moveTo>
                  <a:pt x="5741575" y="0"/>
                </a:moveTo>
                <a:lnTo>
                  <a:pt x="5741575" y="955271"/>
                </a:lnTo>
                <a:lnTo>
                  <a:pt x="0" y="955271"/>
                </a:lnTo>
                <a:lnTo>
                  <a:pt x="8558" y="953971"/>
                </a:lnTo>
                <a:lnTo>
                  <a:pt x="16894" y="953847"/>
                </a:lnTo>
                <a:cubicBezTo>
                  <a:pt x="22474" y="953361"/>
                  <a:pt x="25973" y="952524"/>
                  <a:pt x="28156" y="951374"/>
                </a:cubicBezTo>
                <a:cubicBezTo>
                  <a:pt x="28201" y="951240"/>
                  <a:pt x="28247" y="951105"/>
                  <a:pt x="28293" y="950971"/>
                </a:cubicBezTo>
                <a:lnTo>
                  <a:pt x="39115" y="949326"/>
                </a:lnTo>
                <a:cubicBezTo>
                  <a:pt x="57701" y="947335"/>
                  <a:pt x="76089" y="946141"/>
                  <a:pt x="93851" y="945611"/>
                </a:cubicBezTo>
                <a:cubicBezTo>
                  <a:pt x="99905" y="923404"/>
                  <a:pt x="170209" y="932855"/>
                  <a:pt x="148657" y="898134"/>
                </a:cubicBezTo>
                <a:cubicBezTo>
                  <a:pt x="172173" y="896348"/>
                  <a:pt x="191809" y="908449"/>
                  <a:pt x="174554" y="886351"/>
                </a:cubicBezTo>
                <a:cubicBezTo>
                  <a:pt x="182014" y="885083"/>
                  <a:pt x="185699" y="882087"/>
                  <a:pt x="187633" y="878226"/>
                </a:cubicBezTo>
                <a:cubicBezTo>
                  <a:pt x="187742" y="877663"/>
                  <a:pt x="187852" y="877101"/>
                  <a:pt x="187961" y="876538"/>
                </a:cubicBezTo>
                <a:lnTo>
                  <a:pt x="240501" y="873150"/>
                </a:lnTo>
                <a:lnTo>
                  <a:pt x="246345" y="869942"/>
                </a:lnTo>
                <a:lnTo>
                  <a:pt x="282041" y="871263"/>
                </a:lnTo>
                <a:lnTo>
                  <a:pt x="299711" y="870064"/>
                </a:lnTo>
                <a:lnTo>
                  <a:pt x="306299" y="873609"/>
                </a:lnTo>
                <a:cubicBezTo>
                  <a:pt x="312531" y="875279"/>
                  <a:pt x="320316" y="874896"/>
                  <a:pt x="331571" y="869866"/>
                </a:cubicBezTo>
                <a:lnTo>
                  <a:pt x="333872" y="867971"/>
                </a:lnTo>
                <a:lnTo>
                  <a:pt x="356953" y="870334"/>
                </a:lnTo>
                <a:cubicBezTo>
                  <a:pt x="364772" y="872042"/>
                  <a:pt x="372199" y="874762"/>
                  <a:pt x="379005" y="878900"/>
                </a:cubicBezTo>
                <a:cubicBezTo>
                  <a:pt x="436788" y="836391"/>
                  <a:pt x="512367" y="847456"/>
                  <a:pt x="585428" y="826440"/>
                </a:cubicBezTo>
                <a:cubicBezTo>
                  <a:pt x="600236" y="776571"/>
                  <a:pt x="751447" y="800939"/>
                  <a:pt x="787156" y="838447"/>
                </a:cubicBezTo>
                <a:cubicBezTo>
                  <a:pt x="767750" y="789794"/>
                  <a:pt x="977582" y="857915"/>
                  <a:pt x="898586" y="808502"/>
                </a:cubicBezTo>
                <a:cubicBezTo>
                  <a:pt x="926099" y="807167"/>
                  <a:pt x="944922" y="782490"/>
                  <a:pt x="924063" y="770210"/>
                </a:cubicBezTo>
                <a:cubicBezTo>
                  <a:pt x="1015917" y="786259"/>
                  <a:pt x="1117953" y="728408"/>
                  <a:pt x="1212574" y="724238"/>
                </a:cubicBezTo>
                <a:cubicBezTo>
                  <a:pt x="1245879" y="677520"/>
                  <a:pt x="1233543" y="716744"/>
                  <a:pt x="1280768" y="699122"/>
                </a:cubicBezTo>
                <a:cubicBezTo>
                  <a:pt x="1280824" y="735474"/>
                  <a:pt x="1333787" y="667235"/>
                  <a:pt x="1352027" y="704323"/>
                </a:cubicBezTo>
                <a:cubicBezTo>
                  <a:pt x="1360044" y="699941"/>
                  <a:pt x="1367234" y="694526"/>
                  <a:pt x="1374314" y="688815"/>
                </a:cubicBezTo>
                <a:lnTo>
                  <a:pt x="1378034" y="685842"/>
                </a:lnTo>
                <a:lnTo>
                  <a:pt x="1395604" y="680460"/>
                </a:lnTo>
                <a:lnTo>
                  <a:pt x="1397206" y="670793"/>
                </a:lnTo>
                <a:lnTo>
                  <a:pt x="1421250" y="656855"/>
                </a:lnTo>
                <a:cubicBezTo>
                  <a:pt x="1430770" y="652893"/>
                  <a:pt x="1441623" y="650105"/>
                  <a:pt x="1454524" y="649224"/>
                </a:cubicBezTo>
                <a:cubicBezTo>
                  <a:pt x="1502655" y="660482"/>
                  <a:pt x="1556151" y="606226"/>
                  <a:pt x="1616217" y="622107"/>
                </a:cubicBezTo>
                <a:cubicBezTo>
                  <a:pt x="1637755" y="624837"/>
                  <a:pt x="1701030" y="614257"/>
                  <a:pt x="1710928" y="600666"/>
                </a:cubicBezTo>
                <a:cubicBezTo>
                  <a:pt x="1723693" y="596072"/>
                  <a:pt x="1739861" y="597834"/>
                  <a:pt x="1743718" y="584327"/>
                </a:cubicBezTo>
                <a:cubicBezTo>
                  <a:pt x="1751098" y="567647"/>
                  <a:pt x="1801421" y="583831"/>
                  <a:pt x="1791651" y="567019"/>
                </a:cubicBezTo>
                <a:cubicBezTo>
                  <a:pt x="1827282" y="577929"/>
                  <a:pt x="1847642" y="542228"/>
                  <a:pt x="1873778" y="530130"/>
                </a:cubicBezTo>
                <a:cubicBezTo>
                  <a:pt x="1902425" y="541995"/>
                  <a:pt x="1929013" y="504913"/>
                  <a:pt x="1988411" y="491599"/>
                </a:cubicBezTo>
                <a:cubicBezTo>
                  <a:pt x="2020077" y="505546"/>
                  <a:pt x="2028363" y="482381"/>
                  <a:pt x="2085507" y="498527"/>
                </a:cubicBezTo>
                <a:cubicBezTo>
                  <a:pt x="2086719" y="495769"/>
                  <a:pt x="2088490" y="493104"/>
                  <a:pt x="2090767" y="490616"/>
                </a:cubicBezTo>
                <a:cubicBezTo>
                  <a:pt x="2103992" y="476161"/>
                  <a:pt x="2131025" y="470659"/>
                  <a:pt x="2151143" y="478332"/>
                </a:cubicBezTo>
                <a:cubicBezTo>
                  <a:pt x="2240088" y="497642"/>
                  <a:pt x="2310118" y="483043"/>
                  <a:pt x="2378710" y="477570"/>
                </a:cubicBezTo>
                <a:cubicBezTo>
                  <a:pt x="2454975" y="467585"/>
                  <a:pt x="2391576" y="437831"/>
                  <a:pt x="2496256" y="452396"/>
                </a:cubicBezTo>
                <a:cubicBezTo>
                  <a:pt x="2501503" y="436899"/>
                  <a:pt x="2513119" y="433980"/>
                  <a:pt x="2535387" y="436645"/>
                </a:cubicBezTo>
                <a:cubicBezTo>
                  <a:pt x="2572084" y="430778"/>
                  <a:pt x="2557124" y="397207"/>
                  <a:pt x="2601109" y="410678"/>
                </a:cubicBezTo>
                <a:cubicBezTo>
                  <a:pt x="2588000" y="393616"/>
                  <a:pt x="2667428" y="390302"/>
                  <a:pt x="2643855" y="374482"/>
                </a:cubicBezTo>
                <a:cubicBezTo>
                  <a:pt x="2648277" y="369169"/>
                  <a:pt x="2652937" y="366761"/>
                  <a:pt x="2657726" y="365841"/>
                </a:cubicBezTo>
                <a:cubicBezTo>
                  <a:pt x="2667303" y="363999"/>
                  <a:pt x="2677395" y="368107"/>
                  <a:pt x="2687125" y="366820"/>
                </a:cubicBezTo>
                <a:lnTo>
                  <a:pt x="2697479" y="361430"/>
                </a:lnTo>
                <a:lnTo>
                  <a:pt x="2701547" y="361545"/>
                </a:lnTo>
                <a:lnTo>
                  <a:pt x="2711054" y="360597"/>
                </a:lnTo>
                <a:lnTo>
                  <a:pt x="2710438" y="366958"/>
                </a:lnTo>
                <a:cubicBezTo>
                  <a:pt x="2708955" y="373111"/>
                  <a:pt x="2708038" y="379788"/>
                  <a:pt x="2722936" y="377633"/>
                </a:cubicBezTo>
                <a:cubicBezTo>
                  <a:pt x="2753511" y="370170"/>
                  <a:pt x="2766475" y="394972"/>
                  <a:pt x="2777227" y="368972"/>
                </a:cubicBezTo>
                <a:lnTo>
                  <a:pt x="2779510" y="361652"/>
                </a:lnTo>
                <a:lnTo>
                  <a:pt x="2786278" y="359869"/>
                </a:lnTo>
                <a:cubicBezTo>
                  <a:pt x="2789994" y="359750"/>
                  <a:pt x="2792255" y="361281"/>
                  <a:pt x="2792101" y="365927"/>
                </a:cubicBezTo>
                <a:cubicBezTo>
                  <a:pt x="2819315" y="344279"/>
                  <a:pt x="2855630" y="370297"/>
                  <a:pt x="2885545" y="372818"/>
                </a:cubicBezTo>
                <a:cubicBezTo>
                  <a:pt x="2905895" y="352581"/>
                  <a:pt x="2948591" y="377825"/>
                  <a:pt x="3009558" y="370573"/>
                </a:cubicBezTo>
                <a:cubicBezTo>
                  <a:pt x="3031640" y="347442"/>
                  <a:pt x="3050695" y="365935"/>
                  <a:pt x="3095010" y="332454"/>
                </a:cubicBezTo>
                <a:cubicBezTo>
                  <a:pt x="3097485" y="334582"/>
                  <a:pt x="3100426" y="336441"/>
                  <a:pt x="3103742" y="337974"/>
                </a:cubicBezTo>
                <a:cubicBezTo>
                  <a:pt x="3123005" y="346878"/>
                  <a:pt x="3150475" y="343067"/>
                  <a:pt x="3165093" y="329459"/>
                </a:cubicBezTo>
                <a:cubicBezTo>
                  <a:pt x="3236951" y="282673"/>
                  <a:pt x="3308286" y="273118"/>
                  <a:pt x="3373785" y="255680"/>
                </a:cubicBezTo>
                <a:cubicBezTo>
                  <a:pt x="3448540" y="239861"/>
                  <a:pt x="3405238" y="287846"/>
                  <a:pt x="3493851" y="240255"/>
                </a:cubicBezTo>
                <a:cubicBezTo>
                  <a:pt x="3506326" y="252723"/>
                  <a:pt x="3518405" y="251593"/>
                  <a:pt x="3537470" y="241867"/>
                </a:cubicBezTo>
                <a:cubicBezTo>
                  <a:pt x="3573967" y="235226"/>
                  <a:pt x="3576893" y="270855"/>
                  <a:pt x="3610489" y="244128"/>
                </a:cubicBezTo>
                <a:cubicBezTo>
                  <a:pt x="3606935" y="264036"/>
                  <a:pt x="3681284" y="241075"/>
                  <a:pt x="3667539" y="263271"/>
                </a:cubicBezTo>
                <a:cubicBezTo>
                  <a:pt x="3694251" y="276940"/>
                  <a:pt x="3701441" y="246803"/>
                  <a:pt x="3727614" y="258245"/>
                </a:cubicBezTo>
                <a:cubicBezTo>
                  <a:pt x="3754952" y="257751"/>
                  <a:pt x="3708960" y="240314"/>
                  <a:pt x="3738369" y="234506"/>
                </a:cubicBezTo>
                <a:cubicBezTo>
                  <a:pt x="3774580" y="230879"/>
                  <a:pt x="3768868" y="196201"/>
                  <a:pt x="3803670" y="236457"/>
                </a:cubicBezTo>
                <a:cubicBezTo>
                  <a:pt x="3839567" y="220301"/>
                  <a:pt x="3850064" y="239151"/>
                  <a:pt x="3903080" y="241890"/>
                </a:cubicBezTo>
                <a:cubicBezTo>
                  <a:pt x="3922859" y="227800"/>
                  <a:pt x="3941005" y="230826"/>
                  <a:pt x="3959588" y="239195"/>
                </a:cubicBezTo>
                <a:cubicBezTo>
                  <a:pt x="4009252" y="229421"/>
                  <a:pt x="4057491" y="239376"/>
                  <a:pt x="4114838" y="238165"/>
                </a:cubicBezTo>
                <a:cubicBezTo>
                  <a:pt x="4173784" y="217210"/>
                  <a:pt x="4209756" y="243378"/>
                  <a:pt x="4271023" y="241959"/>
                </a:cubicBezTo>
                <a:cubicBezTo>
                  <a:pt x="4326191" y="205535"/>
                  <a:pt x="4316856" y="279258"/>
                  <a:pt x="4367397" y="271442"/>
                </a:cubicBezTo>
                <a:cubicBezTo>
                  <a:pt x="4446016" y="235091"/>
                  <a:pt x="4369000" y="295343"/>
                  <a:pt x="4495366" y="271618"/>
                </a:cubicBezTo>
                <a:cubicBezTo>
                  <a:pt x="4501905" y="266287"/>
                  <a:pt x="4518077" y="269240"/>
                  <a:pt x="4517347" y="275639"/>
                </a:cubicBezTo>
                <a:cubicBezTo>
                  <a:pt x="4525170" y="272832"/>
                  <a:pt x="4542809" y="258800"/>
                  <a:pt x="4546116" y="268568"/>
                </a:cubicBezTo>
                <a:cubicBezTo>
                  <a:pt x="4586961" y="265354"/>
                  <a:pt x="4626617" y="255160"/>
                  <a:pt x="4661259" y="238966"/>
                </a:cubicBezTo>
                <a:cubicBezTo>
                  <a:pt x="4741966" y="247639"/>
                  <a:pt x="4693066" y="205693"/>
                  <a:pt x="4750403" y="204364"/>
                </a:cubicBezTo>
                <a:cubicBezTo>
                  <a:pt x="4798501" y="219113"/>
                  <a:pt x="4813319" y="201253"/>
                  <a:pt x="4867614" y="208668"/>
                </a:cubicBezTo>
                <a:cubicBezTo>
                  <a:pt x="4881621" y="174373"/>
                  <a:pt x="4917566" y="206761"/>
                  <a:pt x="4937036" y="195446"/>
                </a:cubicBezTo>
                <a:cubicBezTo>
                  <a:pt x="4974214" y="229763"/>
                  <a:pt x="5013321" y="152474"/>
                  <a:pt x="5047626" y="149604"/>
                </a:cubicBezTo>
                <a:cubicBezTo>
                  <a:pt x="5106046" y="150576"/>
                  <a:pt x="5172786" y="183138"/>
                  <a:pt x="5200247" y="142695"/>
                </a:cubicBezTo>
                <a:cubicBezTo>
                  <a:pt x="5206135" y="157748"/>
                  <a:pt x="5203071" y="179288"/>
                  <a:pt x="5235691" y="173330"/>
                </a:cubicBezTo>
                <a:cubicBezTo>
                  <a:pt x="5249654" y="179935"/>
                  <a:pt x="5254450" y="203448"/>
                  <a:pt x="5280133" y="189342"/>
                </a:cubicBezTo>
                <a:cubicBezTo>
                  <a:pt x="5244836" y="171370"/>
                  <a:pt x="5299493" y="163568"/>
                  <a:pt x="5291963" y="139446"/>
                </a:cubicBezTo>
                <a:cubicBezTo>
                  <a:pt x="5331555" y="120349"/>
                  <a:pt x="5427790" y="132865"/>
                  <a:pt x="5418472" y="89163"/>
                </a:cubicBezTo>
                <a:cubicBezTo>
                  <a:pt x="5428057" y="62053"/>
                  <a:pt x="5484665" y="97616"/>
                  <a:pt x="5482354" y="69470"/>
                </a:cubicBezTo>
                <a:cubicBezTo>
                  <a:pt x="5507119" y="85574"/>
                  <a:pt x="5545363" y="52240"/>
                  <a:pt x="5583280" y="49787"/>
                </a:cubicBezTo>
                <a:cubicBezTo>
                  <a:pt x="5589344" y="36484"/>
                  <a:pt x="5598103" y="36349"/>
                  <a:pt x="5613766" y="41855"/>
                </a:cubicBezTo>
                <a:cubicBezTo>
                  <a:pt x="5636621" y="41086"/>
                  <a:pt x="5660728" y="35034"/>
                  <a:pt x="5684952" y="260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1591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3" name="Ink 1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15" name="Rectangle 14">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AD6D7C1D-C6E4-7EA4-D759-5C89960102F9}"/>
              </a:ext>
            </a:extLst>
          </p:cNvPr>
          <p:cNvPicPr>
            <a:picLocks noGrp="1" noChangeAspect="1"/>
          </p:cNvPicPr>
          <p:nvPr>
            <p:ph type="pic" idx="1"/>
          </p:nvPr>
        </p:nvPicPr>
        <p:blipFill rotWithShape="1">
          <a:blip r:embed="rId5"/>
          <a:srcRect b="25000"/>
          <a:stretch/>
        </p:blipFill>
        <p:spPr>
          <a:xfrm>
            <a:off x="0" y="1"/>
            <a:ext cx="12192000" cy="6857999"/>
          </a:xfrm>
          <a:prstGeom prst="rect">
            <a:avLst/>
          </a:prstGeom>
        </p:spPr>
      </p:pic>
      <p:sp useBgFill="1">
        <p:nvSpPr>
          <p:cNvPr id="17" name="Freeform: Shape 16">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C0CE0EF-FF2A-40EE-1BEE-4326BE9F228F}"/>
              </a:ext>
            </a:extLst>
          </p:cNvPr>
          <p:cNvSpPr>
            <a:spLocks noGrp="1"/>
          </p:cNvSpPr>
          <p:nvPr>
            <p:ph type="title"/>
          </p:nvPr>
        </p:nvSpPr>
        <p:spPr>
          <a:xfrm>
            <a:off x="1037809" y="1071350"/>
            <a:ext cx="4775162" cy="1475906"/>
          </a:xfrm>
        </p:spPr>
        <p:txBody>
          <a:bodyPr vert="horz" lIns="91440" tIns="45720" rIns="91440" bIns="45720" rtlCol="0" anchor="ctr">
            <a:normAutofit/>
          </a:bodyPr>
          <a:lstStyle/>
          <a:p>
            <a:pPr algn="ctr"/>
            <a:r>
              <a:rPr lang="en-US" sz="2800"/>
              <a:t>Safety first</a:t>
            </a:r>
          </a:p>
        </p:txBody>
      </p:sp>
      <p:sp>
        <p:nvSpPr>
          <p:cNvPr id="19"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E079B60-255E-0C8A-6C73-010E8164028D}"/>
              </a:ext>
            </a:extLst>
          </p:cNvPr>
          <p:cNvSpPr>
            <a:spLocks noGrp="1"/>
          </p:cNvSpPr>
          <p:nvPr>
            <p:ph type="body" sz="half" idx="2"/>
          </p:nvPr>
        </p:nvSpPr>
        <p:spPr>
          <a:xfrm>
            <a:off x="1189319" y="2547257"/>
            <a:ext cx="4458446" cy="3239392"/>
          </a:xfrm>
        </p:spPr>
        <p:txBody>
          <a:bodyPr vert="horz" lIns="91440" tIns="45720" rIns="91440" bIns="45720" rtlCol="0" anchor="ctr">
            <a:normAutofit/>
          </a:bodyPr>
          <a:lstStyle/>
          <a:p>
            <a:r>
              <a:rPr lang="en-US" dirty="0"/>
              <a:t>Horse-riding is not without risk. However, every ride is guided by a researched training system that has rider and horse safety at the forefront of its methodology.  </a:t>
            </a:r>
          </a:p>
          <a:p>
            <a:endParaRPr lang="en-US" dirty="0"/>
          </a:p>
        </p:txBody>
      </p:sp>
    </p:spTree>
    <p:extLst>
      <p:ext uri="{BB962C8B-B14F-4D97-AF65-F5344CB8AC3E}">
        <p14:creationId xmlns:p14="http://schemas.microsoft.com/office/powerpoint/2010/main" val="2325283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35" name="Ink 34">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35" name="Ink 34">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37" name="Rectangle 36">
            <a:extLst>
              <a:ext uri="{FF2B5EF4-FFF2-40B4-BE49-F238E27FC236}">
                <a16:creationId xmlns:a16="http://schemas.microsoft.com/office/drawing/2014/main" id="{1841F680-B18F-481A-8D6E-9FD77379E8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76"/>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259A8F-2497-8293-E919-8B00CDC4127B}"/>
              </a:ext>
            </a:extLst>
          </p:cNvPr>
          <p:cNvSpPr>
            <a:spLocks noGrp="1"/>
          </p:cNvSpPr>
          <p:nvPr>
            <p:ph type="title"/>
          </p:nvPr>
        </p:nvSpPr>
        <p:spPr>
          <a:xfrm>
            <a:off x="5282647" y="609601"/>
            <a:ext cx="5826631" cy="1216024"/>
          </a:xfrm>
        </p:spPr>
        <p:txBody>
          <a:bodyPr vert="horz" lIns="91440" tIns="45720" rIns="91440" bIns="45720" rtlCol="0" anchor="ctr">
            <a:normAutofit/>
          </a:bodyPr>
          <a:lstStyle/>
          <a:p>
            <a:r>
              <a:rPr lang="en-US" sz="2800"/>
              <a:t>Daily routines</a:t>
            </a:r>
          </a:p>
        </p:txBody>
      </p:sp>
      <p:sp>
        <p:nvSpPr>
          <p:cNvPr id="39" name="Freeform: Shape 38">
            <a:extLst>
              <a:ext uri="{FF2B5EF4-FFF2-40B4-BE49-F238E27FC236}">
                <a16:creationId xmlns:a16="http://schemas.microsoft.com/office/drawing/2014/main" id="{F74CA6A1-199E-4E0D-BF66-A552C7E598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82301" cy="4882103"/>
          </a:xfrm>
          <a:custGeom>
            <a:avLst/>
            <a:gdLst>
              <a:gd name="connsiteX0" fmla="*/ 0 w 4882301"/>
              <a:gd name="connsiteY0" fmla="*/ 0 h 4882103"/>
              <a:gd name="connsiteX1" fmla="*/ 3905841 w 4882301"/>
              <a:gd name="connsiteY1" fmla="*/ 0 h 4882103"/>
              <a:gd name="connsiteX2" fmla="*/ 4882301 w 4882301"/>
              <a:gd name="connsiteY2" fmla="*/ 0 h 4882103"/>
              <a:gd name="connsiteX3" fmla="*/ 4871664 w 4882301"/>
              <a:gd name="connsiteY3" fmla="*/ 12164 h 4882103"/>
              <a:gd name="connsiteX4" fmla="*/ 4845255 w 4882301"/>
              <a:gd name="connsiteY4" fmla="*/ 53786 h 4882103"/>
              <a:gd name="connsiteX5" fmla="*/ 4832975 w 4882301"/>
              <a:gd name="connsiteY5" fmla="*/ 71441 h 4882103"/>
              <a:gd name="connsiteX6" fmla="*/ 4817370 w 4882301"/>
              <a:gd name="connsiteY6" fmla="*/ 80005 h 4882103"/>
              <a:gd name="connsiteX7" fmla="*/ 4809347 w 4882301"/>
              <a:gd name="connsiteY7" fmla="*/ 76230 h 4882103"/>
              <a:gd name="connsiteX8" fmla="*/ 4801782 w 4882301"/>
              <a:gd name="connsiteY8" fmla="*/ 84878 h 4882103"/>
              <a:gd name="connsiteX9" fmla="*/ 4798715 w 4882301"/>
              <a:gd name="connsiteY9" fmla="*/ 85797 h 4882103"/>
              <a:gd name="connsiteX10" fmla="*/ 4782182 w 4882301"/>
              <a:gd name="connsiteY10" fmla="*/ 92450 h 4882103"/>
              <a:gd name="connsiteX11" fmla="*/ 4773099 w 4882301"/>
              <a:gd name="connsiteY11" fmla="*/ 140971 h 4882103"/>
              <a:gd name="connsiteX12" fmla="*/ 4740360 w 4882301"/>
              <a:gd name="connsiteY12" fmla="*/ 172435 h 4882103"/>
              <a:gd name="connsiteX13" fmla="*/ 4736950 w 4882301"/>
              <a:gd name="connsiteY13" fmla="*/ 178679 h 4882103"/>
              <a:gd name="connsiteX14" fmla="*/ 4735838 w 4882301"/>
              <a:gd name="connsiteY14" fmla="*/ 185572 h 4882103"/>
              <a:gd name="connsiteX15" fmla="*/ 4734185 w 4882301"/>
              <a:gd name="connsiteY15" fmla="*/ 183735 h 4882103"/>
              <a:gd name="connsiteX16" fmla="*/ 4718018 w 4882301"/>
              <a:gd name="connsiteY16" fmla="*/ 213327 h 4882103"/>
              <a:gd name="connsiteX17" fmla="*/ 4688939 w 4882301"/>
              <a:gd name="connsiteY17" fmla="*/ 250886 h 4882103"/>
              <a:gd name="connsiteX18" fmla="*/ 4674425 w 4882301"/>
              <a:gd name="connsiteY18" fmla="*/ 272754 h 4882103"/>
              <a:gd name="connsiteX19" fmla="*/ 4675557 w 4882301"/>
              <a:gd name="connsiteY19" fmla="*/ 274827 h 4882103"/>
              <a:gd name="connsiteX20" fmla="*/ 4654479 w 4882301"/>
              <a:gd name="connsiteY20" fmla="*/ 396503 h 4882103"/>
              <a:gd name="connsiteX21" fmla="*/ 4590538 w 4882301"/>
              <a:gd name="connsiteY21" fmla="*/ 520441 h 4882103"/>
              <a:gd name="connsiteX22" fmla="*/ 4594889 w 4882301"/>
              <a:gd name="connsiteY22" fmla="*/ 537296 h 4882103"/>
              <a:gd name="connsiteX23" fmla="*/ 4594233 w 4882301"/>
              <a:gd name="connsiteY23" fmla="*/ 553255 h 4882103"/>
              <a:gd name="connsiteX24" fmla="*/ 4592486 w 4882301"/>
              <a:gd name="connsiteY24" fmla="*/ 554301 h 4882103"/>
              <a:gd name="connsiteX25" fmla="*/ 4586772 w 4882301"/>
              <a:gd name="connsiteY25" fmla="*/ 570157 h 4882103"/>
              <a:gd name="connsiteX26" fmla="*/ 4588850 w 4882301"/>
              <a:gd name="connsiteY26" fmla="*/ 575443 h 4882103"/>
              <a:gd name="connsiteX27" fmla="*/ 4585973 w 4882301"/>
              <a:gd name="connsiteY27" fmla="*/ 586891 h 4882103"/>
              <a:gd name="connsiteX28" fmla="*/ 4583120 w 4882301"/>
              <a:gd name="connsiteY28" fmla="*/ 610976 h 4882103"/>
              <a:gd name="connsiteX29" fmla="*/ 4579947 w 4882301"/>
              <a:gd name="connsiteY29" fmla="*/ 614045 h 4882103"/>
              <a:gd name="connsiteX30" fmla="*/ 4571535 w 4882301"/>
              <a:gd name="connsiteY30" fmla="*/ 648134 h 4882103"/>
              <a:gd name="connsiteX31" fmla="*/ 4570168 w 4882301"/>
              <a:gd name="connsiteY31" fmla="*/ 647920 h 4882103"/>
              <a:gd name="connsiteX32" fmla="*/ 4562329 w 4882301"/>
              <a:gd name="connsiteY32" fmla="*/ 654549 h 4882103"/>
              <a:gd name="connsiteX33" fmla="*/ 4550201 w 4882301"/>
              <a:gd name="connsiteY33" fmla="*/ 668771 h 4882103"/>
              <a:gd name="connsiteX34" fmla="*/ 4506750 w 4882301"/>
              <a:gd name="connsiteY34" fmla="*/ 693120 h 4882103"/>
              <a:gd name="connsiteX35" fmla="*/ 4501638 w 4882301"/>
              <a:gd name="connsiteY35" fmla="*/ 713469 h 4882103"/>
              <a:gd name="connsiteX36" fmla="*/ 4484999 w 4882301"/>
              <a:gd name="connsiteY36" fmla="*/ 723668 h 4882103"/>
              <a:gd name="connsiteX37" fmla="*/ 4431193 w 4882301"/>
              <a:gd name="connsiteY37" fmla="*/ 747977 h 4882103"/>
              <a:gd name="connsiteX38" fmla="*/ 4368110 w 4882301"/>
              <a:gd name="connsiteY38" fmla="*/ 781955 h 4882103"/>
              <a:gd name="connsiteX39" fmla="*/ 4308331 w 4882301"/>
              <a:gd name="connsiteY39" fmla="*/ 821385 h 4882103"/>
              <a:gd name="connsiteX40" fmla="*/ 4246095 w 4882301"/>
              <a:gd name="connsiteY40" fmla="*/ 838398 h 4882103"/>
              <a:gd name="connsiteX41" fmla="*/ 4201655 w 4882301"/>
              <a:gd name="connsiteY41" fmla="*/ 866799 h 4882103"/>
              <a:gd name="connsiteX42" fmla="*/ 4135014 w 4882301"/>
              <a:gd name="connsiteY42" fmla="*/ 878860 h 4882103"/>
              <a:gd name="connsiteX43" fmla="*/ 4113878 w 4882301"/>
              <a:gd name="connsiteY43" fmla="*/ 890438 h 4882103"/>
              <a:gd name="connsiteX44" fmla="*/ 4101093 w 4882301"/>
              <a:gd name="connsiteY44" fmla="*/ 895083 h 4882103"/>
              <a:gd name="connsiteX45" fmla="*/ 4099328 w 4882301"/>
              <a:gd name="connsiteY45" fmla="*/ 894380 h 4882103"/>
              <a:gd name="connsiteX46" fmla="*/ 4076403 w 4882301"/>
              <a:gd name="connsiteY46" fmla="*/ 929195 h 4882103"/>
              <a:gd name="connsiteX47" fmla="*/ 4071099 w 4882301"/>
              <a:gd name="connsiteY47" fmla="*/ 931504 h 4882103"/>
              <a:gd name="connsiteX48" fmla="*/ 4059044 w 4882301"/>
              <a:gd name="connsiteY48" fmla="*/ 957158 h 4882103"/>
              <a:gd name="connsiteX49" fmla="*/ 4051275 w 4882301"/>
              <a:gd name="connsiteY49" fmla="*/ 968833 h 4882103"/>
              <a:gd name="connsiteX50" fmla="*/ 4052262 w 4882301"/>
              <a:gd name="connsiteY50" fmla="*/ 975389 h 4882103"/>
              <a:gd name="connsiteX51" fmla="*/ 4039178 w 4882301"/>
              <a:gd name="connsiteY51" fmla="*/ 990967 h 4882103"/>
              <a:gd name="connsiteX52" fmla="*/ 4036476 w 4882301"/>
              <a:gd name="connsiteY52" fmla="*/ 991528 h 4882103"/>
              <a:gd name="connsiteX53" fmla="*/ 4030147 w 4882301"/>
              <a:gd name="connsiteY53" fmla="*/ 1008949 h 4882103"/>
              <a:gd name="connsiteX54" fmla="*/ 3791175 w 4882301"/>
              <a:gd name="connsiteY54" fmla="*/ 1112745 h 4882103"/>
              <a:gd name="connsiteX55" fmla="*/ 3468633 w 4882301"/>
              <a:gd name="connsiteY55" fmla="*/ 1357372 h 4882103"/>
              <a:gd name="connsiteX56" fmla="*/ 2349444 w 4882301"/>
              <a:gd name="connsiteY56" fmla="*/ 2665454 h 4882103"/>
              <a:gd name="connsiteX57" fmla="*/ 1644590 w 4882301"/>
              <a:gd name="connsiteY57" fmla="*/ 3444154 h 4882103"/>
              <a:gd name="connsiteX58" fmla="*/ 1250698 w 4882301"/>
              <a:gd name="connsiteY58" fmla="*/ 3827834 h 4882103"/>
              <a:gd name="connsiteX59" fmla="*/ 1131871 w 4882301"/>
              <a:gd name="connsiteY59" fmla="*/ 4121318 h 4882103"/>
              <a:gd name="connsiteX60" fmla="*/ 1051679 w 4882301"/>
              <a:gd name="connsiteY60" fmla="*/ 4348389 h 4882103"/>
              <a:gd name="connsiteX61" fmla="*/ 906982 w 4882301"/>
              <a:gd name="connsiteY61" fmla="*/ 4531597 h 4882103"/>
              <a:gd name="connsiteX62" fmla="*/ 801199 w 4882301"/>
              <a:gd name="connsiteY62" fmla="*/ 4594289 h 4882103"/>
              <a:gd name="connsiteX63" fmla="*/ 799572 w 4882301"/>
              <a:gd name="connsiteY63" fmla="*/ 4616434 h 4882103"/>
              <a:gd name="connsiteX64" fmla="*/ 793361 w 4882301"/>
              <a:gd name="connsiteY64" fmla="*/ 4632413 h 4882103"/>
              <a:gd name="connsiteX65" fmla="*/ 791288 w 4882301"/>
              <a:gd name="connsiteY65" fmla="*/ 4631684 h 4882103"/>
              <a:gd name="connsiteX66" fmla="*/ 780168 w 4882301"/>
              <a:gd name="connsiteY66" fmla="*/ 4642277 h 4882103"/>
              <a:gd name="connsiteX67" fmla="*/ 780355 w 4882301"/>
              <a:gd name="connsiteY67" fmla="*/ 4649968 h 4882103"/>
              <a:gd name="connsiteX68" fmla="*/ 773547 w 4882301"/>
              <a:gd name="connsiteY68" fmla="*/ 4658922 h 4882103"/>
              <a:gd name="connsiteX69" fmla="*/ 712980 w 4882301"/>
              <a:gd name="connsiteY69" fmla="*/ 4687109 h 4882103"/>
              <a:gd name="connsiteX70" fmla="*/ 658998 w 4882301"/>
              <a:gd name="connsiteY70" fmla="*/ 4687168 h 4882103"/>
              <a:gd name="connsiteX71" fmla="*/ 599809 w 4882301"/>
              <a:gd name="connsiteY71" fmla="*/ 4705379 h 4882103"/>
              <a:gd name="connsiteX72" fmla="*/ 558586 w 4882301"/>
              <a:gd name="connsiteY72" fmla="*/ 4701679 h 4882103"/>
              <a:gd name="connsiteX73" fmla="*/ 476867 w 4882301"/>
              <a:gd name="connsiteY73" fmla="*/ 4703401 h 4882103"/>
              <a:gd name="connsiteX74" fmla="*/ 397404 w 4882301"/>
              <a:gd name="connsiteY74" fmla="*/ 4711420 h 4882103"/>
              <a:gd name="connsiteX75" fmla="*/ 369335 w 4882301"/>
              <a:gd name="connsiteY75" fmla="*/ 4717390 h 4882103"/>
              <a:gd name="connsiteX76" fmla="*/ 316209 w 4882301"/>
              <a:gd name="connsiteY76" fmla="*/ 4714515 h 4882103"/>
              <a:gd name="connsiteX77" fmla="*/ 262859 w 4882301"/>
              <a:gd name="connsiteY77" fmla="*/ 4724281 h 4882103"/>
              <a:gd name="connsiteX78" fmla="*/ 219683 w 4882301"/>
              <a:gd name="connsiteY78" fmla="*/ 4732893 h 4882103"/>
              <a:gd name="connsiteX79" fmla="*/ 181299 w 4882301"/>
              <a:gd name="connsiteY79" fmla="*/ 4733057 h 4882103"/>
              <a:gd name="connsiteX80" fmla="*/ 158273 w 4882301"/>
              <a:gd name="connsiteY80" fmla="*/ 4732813 h 4882103"/>
              <a:gd name="connsiteX81" fmla="*/ 99338 w 4882301"/>
              <a:gd name="connsiteY81" fmla="*/ 4777324 h 4882103"/>
              <a:gd name="connsiteX82" fmla="*/ 22026 w 4882301"/>
              <a:gd name="connsiteY82" fmla="*/ 4864170 h 4882103"/>
              <a:gd name="connsiteX83" fmla="*/ 11819 w 4882301"/>
              <a:gd name="connsiteY83" fmla="*/ 4882103 h 4882103"/>
              <a:gd name="connsiteX84" fmla="*/ 0 w 4882301"/>
              <a:gd name="connsiteY84" fmla="*/ 4879437 h 488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882301" h="4882103">
                <a:moveTo>
                  <a:pt x="0" y="0"/>
                </a:moveTo>
                <a:lnTo>
                  <a:pt x="3905841" y="0"/>
                </a:lnTo>
                <a:lnTo>
                  <a:pt x="4882301" y="0"/>
                </a:lnTo>
                <a:lnTo>
                  <a:pt x="4871664" y="12164"/>
                </a:lnTo>
                <a:cubicBezTo>
                  <a:pt x="4858538" y="24444"/>
                  <a:pt x="4845228" y="35473"/>
                  <a:pt x="4845255" y="53786"/>
                </a:cubicBezTo>
                <a:cubicBezTo>
                  <a:pt x="4842155" y="61666"/>
                  <a:pt x="4837910" y="67273"/>
                  <a:pt x="4832975" y="71441"/>
                </a:cubicBezTo>
                <a:lnTo>
                  <a:pt x="4817370" y="80005"/>
                </a:lnTo>
                <a:lnTo>
                  <a:pt x="4809347" y="76230"/>
                </a:lnTo>
                <a:lnTo>
                  <a:pt x="4801782" y="84878"/>
                </a:lnTo>
                <a:lnTo>
                  <a:pt x="4798715" y="85797"/>
                </a:lnTo>
                <a:cubicBezTo>
                  <a:pt x="4792836" y="87519"/>
                  <a:pt x="4787173" y="89462"/>
                  <a:pt x="4782182" y="92450"/>
                </a:cubicBezTo>
                <a:cubicBezTo>
                  <a:pt x="4808432" y="122655"/>
                  <a:pt x="4744060" y="122852"/>
                  <a:pt x="4773099" y="140971"/>
                </a:cubicBezTo>
                <a:cubicBezTo>
                  <a:pt x="4750244" y="162644"/>
                  <a:pt x="4783879" y="174205"/>
                  <a:pt x="4740360" y="172435"/>
                </a:cubicBezTo>
                <a:lnTo>
                  <a:pt x="4736950" y="178679"/>
                </a:lnTo>
                <a:lnTo>
                  <a:pt x="4735838" y="185572"/>
                </a:lnTo>
                <a:cubicBezTo>
                  <a:pt x="4735287" y="184960"/>
                  <a:pt x="4734736" y="184347"/>
                  <a:pt x="4734185" y="183735"/>
                </a:cubicBezTo>
                <a:lnTo>
                  <a:pt x="4718018" y="213327"/>
                </a:lnTo>
                <a:cubicBezTo>
                  <a:pt x="4708900" y="226131"/>
                  <a:pt x="4698659" y="238379"/>
                  <a:pt x="4688939" y="250886"/>
                </a:cubicBezTo>
                <a:lnTo>
                  <a:pt x="4674425" y="272754"/>
                </a:lnTo>
                <a:lnTo>
                  <a:pt x="4675557" y="274827"/>
                </a:lnTo>
                <a:cubicBezTo>
                  <a:pt x="4692733" y="317553"/>
                  <a:pt x="4690330" y="399012"/>
                  <a:pt x="4654479" y="396503"/>
                </a:cubicBezTo>
                <a:cubicBezTo>
                  <a:pt x="4629917" y="439743"/>
                  <a:pt x="4630394" y="492844"/>
                  <a:pt x="4590538" y="520441"/>
                </a:cubicBezTo>
                <a:cubicBezTo>
                  <a:pt x="4593060" y="526025"/>
                  <a:pt x="4594396" y="531656"/>
                  <a:pt x="4594889" y="537296"/>
                </a:cubicBezTo>
                <a:lnTo>
                  <a:pt x="4594233" y="553255"/>
                </a:lnTo>
                <a:lnTo>
                  <a:pt x="4592486" y="554301"/>
                </a:lnTo>
                <a:cubicBezTo>
                  <a:pt x="4587288" y="560504"/>
                  <a:pt x="4586135" y="565587"/>
                  <a:pt x="4586772" y="570157"/>
                </a:cubicBezTo>
                <a:lnTo>
                  <a:pt x="4588850" y="575443"/>
                </a:lnTo>
                <a:lnTo>
                  <a:pt x="4585973" y="586891"/>
                </a:lnTo>
                <a:lnTo>
                  <a:pt x="4583120" y="610976"/>
                </a:lnTo>
                <a:lnTo>
                  <a:pt x="4579947" y="614045"/>
                </a:lnTo>
                <a:lnTo>
                  <a:pt x="4571535" y="648134"/>
                </a:lnTo>
                <a:lnTo>
                  <a:pt x="4570168" y="647920"/>
                </a:lnTo>
                <a:cubicBezTo>
                  <a:pt x="4566910" y="648223"/>
                  <a:pt x="4564144" y="649910"/>
                  <a:pt x="4562329" y="654549"/>
                </a:cubicBezTo>
                <a:cubicBezTo>
                  <a:pt x="4546774" y="637433"/>
                  <a:pt x="4554179" y="653583"/>
                  <a:pt x="4550201" y="668771"/>
                </a:cubicBezTo>
                <a:cubicBezTo>
                  <a:pt x="4525156" y="645580"/>
                  <a:pt x="4524937" y="694757"/>
                  <a:pt x="4506750" y="693120"/>
                </a:cubicBezTo>
                <a:lnTo>
                  <a:pt x="4501638" y="713469"/>
                </a:lnTo>
                <a:lnTo>
                  <a:pt x="4484999" y="723668"/>
                </a:lnTo>
                <a:cubicBezTo>
                  <a:pt x="4467842" y="731103"/>
                  <a:pt x="4449426" y="737866"/>
                  <a:pt x="4431193" y="747977"/>
                </a:cubicBezTo>
                <a:cubicBezTo>
                  <a:pt x="4393455" y="760072"/>
                  <a:pt x="4397875" y="773457"/>
                  <a:pt x="4368110" y="781955"/>
                </a:cubicBezTo>
                <a:lnTo>
                  <a:pt x="4308331" y="821385"/>
                </a:lnTo>
                <a:lnTo>
                  <a:pt x="4246095" y="838398"/>
                </a:lnTo>
                <a:lnTo>
                  <a:pt x="4201655" y="866799"/>
                </a:lnTo>
                <a:cubicBezTo>
                  <a:pt x="4177801" y="858770"/>
                  <a:pt x="4160718" y="913070"/>
                  <a:pt x="4135014" y="878860"/>
                </a:cubicBezTo>
                <a:cubicBezTo>
                  <a:pt x="4124490" y="894291"/>
                  <a:pt x="4128917" y="914682"/>
                  <a:pt x="4113878" y="890438"/>
                </a:cubicBezTo>
                <a:cubicBezTo>
                  <a:pt x="4109858" y="894945"/>
                  <a:pt x="4105569" y="895865"/>
                  <a:pt x="4101093" y="895083"/>
                </a:cubicBezTo>
                <a:lnTo>
                  <a:pt x="4099328" y="894380"/>
                </a:lnTo>
                <a:lnTo>
                  <a:pt x="4076403" y="929195"/>
                </a:lnTo>
                <a:lnTo>
                  <a:pt x="4071099" y="931504"/>
                </a:lnTo>
                <a:lnTo>
                  <a:pt x="4059044" y="957158"/>
                </a:lnTo>
                <a:lnTo>
                  <a:pt x="4051275" y="968833"/>
                </a:lnTo>
                <a:lnTo>
                  <a:pt x="4052262" y="975389"/>
                </a:lnTo>
                <a:cubicBezTo>
                  <a:pt x="4051555" y="980661"/>
                  <a:pt x="4048274" y="985887"/>
                  <a:pt x="4039178" y="990967"/>
                </a:cubicBezTo>
                <a:lnTo>
                  <a:pt x="4036476" y="991528"/>
                </a:lnTo>
                <a:lnTo>
                  <a:pt x="4030147" y="1008949"/>
                </a:lnTo>
                <a:cubicBezTo>
                  <a:pt x="4028887" y="1015351"/>
                  <a:pt x="3789695" y="1105708"/>
                  <a:pt x="3791175" y="1112745"/>
                </a:cubicBezTo>
                <a:lnTo>
                  <a:pt x="3468633" y="1357372"/>
                </a:lnTo>
                <a:cubicBezTo>
                  <a:pt x="3007916" y="1829258"/>
                  <a:pt x="2905784" y="2337003"/>
                  <a:pt x="2349444" y="2665454"/>
                </a:cubicBezTo>
                <a:lnTo>
                  <a:pt x="1644590" y="3444154"/>
                </a:lnTo>
                <a:lnTo>
                  <a:pt x="1250698" y="3827834"/>
                </a:lnTo>
                <a:cubicBezTo>
                  <a:pt x="1225290" y="3842038"/>
                  <a:pt x="1141959" y="4085899"/>
                  <a:pt x="1131871" y="4121318"/>
                </a:cubicBezTo>
                <a:cubicBezTo>
                  <a:pt x="1094841" y="4141744"/>
                  <a:pt x="1077207" y="4325829"/>
                  <a:pt x="1051679" y="4348389"/>
                </a:cubicBezTo>
                <a:cubicBezTo>
                  <a:pt x="1048682" y="4381577"/>
                  <a:pt x="956993" y="4490557"/>
                  <a:pt x="906982" y="4531597"/>
                </a:cubicBezTo>
                <a:cubicBezTo>
                  <a:pt x="867869" y="4551118"/>
                  <a:pt x="849806" y="4607070"/>
                  <a:pt x="801199" y="4594289"/>
                </a:cubicBezTo>
                <a:cubicBezTo>
                  <a:pt x="801717" y="4602753"/>
                  <a:pt x="801057" y="4610029"/>
                  <a:pt x="799572" y="4616434"/>
                </a:cubicBezTo>
                <a:lnTo>
                  <a:pt x="793361" y="4632413"/>
                </a:lnTo>
                <a:lnTo>
                  <a:pt x="791288" y="4631684"/>
                </a:lnTo>
                <a:cubicBezTo>
                  <a:pt x="784039" y="4632736"/>
                  <a:pt x="781139" y="4636841"/>
                  <a:pt x="780168" y="4642277"/>
                </a:cubicBezTo>
                <a:lnTo>
                  <a:pt x="780355" y="4649968"/>
                </a:lnTo>
                <a:lnTo>
                  <a:pt x="773547" y="4658922"/>
                </a:lnTo>
                <a:lnTo>
                  <a:pt x="712980" y="4687109"/>
                </a:lnTo>
                <a:cubicBezTo>
                  <a:pt x="693888" y="4691817"/>
                  <a:pt x="685004" y="4683329"/>
                  <a:pt x="658998" y="4687168"/>
                </a:cubicBezTo>
                <a:cubicBezTo>
                  <a:pt x="652617" y="4696903"/>
                  <a:pt x="607468" y="4696757"/>
                  <a:pt x="599809" y="4705379"/>
                </a:cubicBezTo>
                <a:lnTo>
                  <a:pt x="558586" y="4701679"/>
                </a:lnTo>
                <a:cubicBezTo>
                  <a:pt x="527600" y="4706175"/>
                  <a:pt x="499471" y="4673329"/>
                  <a:pt x="476867" y="4703401"/>
                </a:cubicBezTo>
                <a:cubicBezTo>
                  <a:pt x="447819" y="4707454"/>
                  <a:pt x="419349" y="4696441"/>
                  <a:pt x="397404" y="4711420"/>
                </a:cubicBezTo>
                <a:cubicBezTo>
                  <a:pt x="384768" y="4701219"/>
                  <a:pt x="374322" y="4698020"/>
                  <a:pt x="369335" y="4717390"/>
                </a:cubicBezTo>
                <a:cubicBezTo>
                  <a:pt x="341061" y="4716067"/>
                  <a:pt x="328725" y="4691742"/>
                  <a:pt x="316209" y="4714515"/>
                </a:cubicBezTo>
                <a:cubicBezTo>
                  <a:pt x="283497" y="4663104"/>
                  <a:pt x="280147" y="4717961"/>
                  <a:pt x="262859" y="4724281"/>
                </a:cubicBezTo>
                <a:cubicBezTo>
                  <a:pt x="246771" y="4727344"/>
                  <a:pt x="236451" y="4729844"/>
                  <a:pt x="219683" y="4732893"/>
                </a:cubicBezTo>
                <a:cubicBezTo>
                  <a:pt x="212240" y="4769464"/>
                  <a:pt x="197625" y="4722763"/>
                  <a:pt x="181299" y="4733057"/>
                </a:cubicBezTo>
                <a:cubicBezTo>
                  <a:pt x="175073" y="4746658"/>
                  <a:pt x="169278" y="4748663"/>
                  <a:pt x="158273" y="4732813"/>
                </a:cubicBezTo>
                <a:cubicBezTo>
                  <a:pt x="130214" y="4799165"/>
                  <a:pt x="131962" y="4753319"/>
                  <a:pt x="99338" y="4777324"/>
                </a:cubicBezTo>
                <a:cubicBezTo>
                  <a:pt x="72071" y="4803053"/>
                  <a:pt x="41763" y="4799596"/>
                  <a:pt x="22026" y="4864170"/>
                </a:cubicBezTo>
                <a:cubicBezTo>
                  <a:pt x="20771" y="4873425"/>
                  <a:pt x="16962" y="4879602"/>
                  <a:pt x="11819" y="4882103"/>
                </a:cubicBezTo>
                <a:lnTo>
                  <a:pt x="0" y="4879437"/>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872" y="948519"/>
            <a:ext cx="3731986" cy="494731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chemeClr val="bg1">
              <a:lumMod val="95000"/>
            </a:schemeClr>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Picture Placeholder 7">
            <a:extLst>
              <a:ext uri="{FF2B5EF4-FFF2-40B4-BE49-F238E27FC236}">
                <a16:creationId xmlns:a16="http://schemas.microsoft.com/office/drawing/2014/main" id="{B1F2D821-831B-FB51-2728-BB3999866230}"/>
              </a:ext>
            </a:extLst>
          </p:cNvPr>
          <p:cNvPicPr>
            <a:picLocks noGrp="1" noChangeAspect="1"/>
          </p:cNvPicPr>
          <p:nvPr>
            <p:ph type="pic" idx="1"/>
          </p:nvPr>
        </p:nvPicPr>
        <p:blipFill rotWithShape="1">
          <a:blip r:embed="rId5"/>
          <a:srcRect l="8262" r="16343" b="-2"/>
          <a:stretch/>
        </p:blipFill>
        <p:spPr>
          <a:xfrm>
            <a:off x="939635" y="948518"/>
            <a:ext cx="3729968" cy="4947315"/>
          </a:xfrm>
          <a:prstGeom prst="rect">
            <a:avLst/>
          </a:prstGeom>
        </p:spPr>
      </p:pic>
      <p:sp>
        <p:nvSpPr>
          <p:cNvPr id="4" name="Text Placeholder 3">
            <a:extLst>
              <a:ext uri="{FF2B5EF4-FFF2-40B4-BE49-F238E27FC236}">
                <a16:creationId xmlns:a16="http://schemas.microsoft.com/office/drawing/2014/main" id="{929EFC78-8296-FADC-698D-CAD5D9A48290}"/>
              </a:ext>
            </a:extLst>
          </p:cNvPr>
          <p:cNvSpPr>
            <a:spLocks noGrp="1"/>
          </p:cNvSpPr>
          <p:nvPr>
            <p:ph type="body" sz="half" idx="2"/>
          </p:nvPr>
        </p:nvSpPr>
        <p:spPr>
          <a:xfrm>
            <a:off x="5282647" y="2147355"/>
            <a:ext cx="5578836" cy="4107021"/>
          </a:xfrm>
        </p:spPr>
        <p:txBody>
          <a:bodyPr vert="horz" lIns="91440" tIns="45720" rIns="91440" bIns="45720" rtlCol="0">
            <a:normAutofit/>
          </a:bodyPr>
          <a:lstStyle/>
          <a:p>
            <a:r>
              <a:rPr lang="en-US" dirty="0"/>
              <a:t>The methodology builds on the natural ways of horses and how their temperaments are best served through well considered daily routines and exercises both in hand and under saddle. </a:t>
            </a:r>
          </a:p>
          <a:p>
            <a:endParaRPr lang="en-US" dirty="0"/>
          </a:p>
        </p:txBody>
      </p:sp>
      <p:sp>
        <p:nvSpPr>
          <p:cNvPr id="43" name="Rectangle 6">
            <a:extLst>
              <a:ext uri="{FF2B5EF4-FFF2-40B4-BE49-F238E27FC236}">
                <a16:creationId xmlns:a16="http://schemas.microsoft.com/office/drawing/2014/main" id="{96B5873C-FCDB-4D1E-80D6-01CF18832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45980" y="5694989"/>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8035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64290-B256-A313-BE17-271F34B029C5}"/>
              </a:ext>
            </a:extLst>
          </p:cNvPr>
          <p:cNvSpPr>
            <a:spLocks noGrp="1"/>
          </p:cNvSpPr>
          <p:nvPr>
            <p:ph type="title"/>
          </p:nvPr>
        </p:nvSpPr>
        <p:spPr/>
        <p:txBody>
          <a:bodyPr/>
          <a:lstStyle/>
          <a:p>
            <a:r>
              <a:rPr lang="en-US"/>
              <a:t>The bigger picture</a:t>
            </a:r>
            <a:endParaRPr lang="en-US" dirty="0"/>
          </a:p>
        </p:txBody>
      </p:sp>
      <p:pic>
        <p:nvPicPr>
          <p:cNvPr id="6" name="Picture Placeholder 5" descr="A white horse with a halter&#10;&#10;Description automatically generated with low confidence">
            <a:extLst>
              <a:ext uri="{FF2B5EF4-FFF2-40B4-BE49-F238E27FC236}">
                <a16:creationId xmlns:a16="http://schemas.microsoft.com/office/drawing/2014/main" id="{ECC39178-5D05-9DAE-B0C4-E8D74D96C5F0}"/>
              </a:ext>
            </a:extLst>
          </p:cNvPr>
          <p:cNvPicPr>
            <a:picLocks noGrp="1" noChangeAspect="1"/>
          </p:cNvPicPr>
          <p:nvPr>
            <p:ph type="pic" idx="1"/>
          </p:nvPr>
        </p:nvPicPr>
        <p:blipFill>
          <a:blip r:embed="rId2"/>
          <a:srcRect t="13523" b="13523"/>
          <a:stretch>
            <a:fillRect/>
          </a:stretch>
        </p:blipFill>
        <p:spPr/>
      </p:pic>
      <p:sp>
        <p:nvSpPr>
          <p:cNvPr id="4" name="Text Placeholder 3">
            <a:extLst>
              <a:ext uri="{FF2B5EF4-FFF2-40B4-BE49-F238E27FC236}">
                <a16:creationId xmlns:a16="http://schemas.microsoft.com/office/drawing/2014/main" id="{5AB608EB-D9BF-5DAE-FB4B-75285CB6313A}"/>
              </a:ext>
            </a:extLst>
          </p:cNvPr>
          <p:cNvSpPr>
            <a:spLocks noGrp="1"/>
          </p:cNvSpPr>
          <p:nvPr>
            <p:ph type="body" sz="half" idx="2"/>
          </p:nvPr>
        </p:nvSpPr>
        <p:spPr/>
        <p:txBody>
          <a:bodyPr/>
          <a:lstStyle/>
          <a:p>
            <a:r>
              <a:rPr lang="en-US" dirty="0"/>
              <a:t>Being involved with horses in nature is a continual learning experience. The welfare of the horse must be considered as part of the bigger picture of the world-wide consideration for animal welfare in general. Veterinarians, farriers, trainers and coaches are all part of this bigger picture and are called upon regularly for their expertise and services. </a:t>
            </a:r>
          </a:p>
        </p:txBody>
      </p:sp>
    </p:spTree>
    <p:extLst>
      <p:ext uri="{BB962C8B-B14F-4D97-AF65-F5344CB8AC3E}">
        <p14:creationId xmlns:p14="http://schemas.microsoft.com/office/powerpoint/2010/main" val="642248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67" name="Ink 66">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67" name="Ink 66">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69" name="Rectangle 68">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B52E493E-0B27-4F3C-AA01-17F0A2564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37042" y="1"/>
            <a:ext cx="7354956"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55EF43-ED3B-8140-48E5-BA7F1BA70848}"/>
              </a:ext>
            </a:extLst>
          </p:cNvPr>
          <p:cNvSpPr>
            <a:spLocks noGrp="1"/>
          </p:cNvSpPr>
          <p:nvPr>
            <p:ph type="title"/>
          </p:nvPr>
        </p:nvSpPr>
        <p:spPr>
          <a:xfrm>
            <a:off x="7166335" y="609601"/>
            <a:ext cx="3937094" cy="1216024"/>
          </a:xfrm>
        </p:spPr>
        <p:txBody>
          <a:bodyPr vert="horz" lIns="91440" tIns="45720" rIns="91440" bIns="45720" rtlCol="0" anchor="ctr">
            <a:normAutofit/>
          </a:bodyPr>
          <a:lstStyle/>
          <a:p>
            <a:pPr algn="ctr"/>
            <a:r>
              <a:rPr lang="en-US" sz="2600"/>
              <a:t>Inspiration for the dance</a:t>
            </a:r>
          </a:p>
        </p:txBody>
      </p:sp>
      <p:pic>
        <p:nvPicPr>
          <p:cNvPr id="6" name="Picture Placeholder 5">
            <a:extLst>
              <a:ext uri="{FF2B5EF4-FFF2-40B4-BE49-F238E27FC236}">
                <a16:creationId xmlns:a16="http://schemas.microsoft.com/office/drawing/2014/main" id="{31BAA37D-B5A3-C5E6-2809-7CA2C654B619}"/>
              </a:ext>
            </a:extLst>
          </p:cNvPr>
          <p:cNvPicPr>
            <a:picLocks noGrp="1" noChangeAspect="1"/>
          </p:cNvPicPr>
          <p:nvPr>
            <p:ph type="pic" idx="1"/>
          </p:nvPr>
        </p:nvPicPr>
        <p:blipFill rotWithShape="1">
          <a:blip r:embed="rId5"/>
          <a:srcRect r="1" b="2546"/>
          <a:stretch/>
        </p:blipFill>
        <p:spPr>
          <a:xfrm>
            <a:off x="4" y="1"/>
            <a:ext cx="7037119" cy="6857999"/>
          </a:xfrm>
          <a:custGeom>
            <a:avLst/>
            <a:gdLst/>
            <a:ahLst/>
            <a:cxnLst/>
            <a:rect l="l" t="t" r="r" b="b"/>
            <a:pathLst>
              <a:path w="7037119" h="6857999">
                <a:moveTo>
                  <a:pt x="0" y="0"/>
                </a:moveTo>
                <a:lnTo>
                  <a:pt x="6964192" y="0"/>
                </a:lnTo>
                <a:lnTo>
                  <a:pt x="6958160" y="70714"/>
                </a:lnTo>
                <a:cubicBezTo>
                  <a:pt x="6951001" y="105084"/>
                  <a:pt x="6926062" y="125041"/>
                  <a:pt x="6922034" y="154825"/>
                </a:cubicBezTo>
                <a:cubicBezTo>
                  <a:pt x="6888738" y="184083"/>
                  <a:pt x="6875225" y="272154"/>
                  <a:pt x="6864029" y="301580"/>
                </a:cubicBezTo>
                <a:cubicBezTo>
                  <a:pt x="6850541" y="382476"/>
                  <a:pt x="6857766" y="543626"/>
                  <a:pt x="6842156" y="642469"/>
                </a:cubicBezTo>
                <a:cubicBezTo>
                  <a:pt x="6828250" y="715553"/>
                  <a:pt x="6832569" y="729947"/>
                  <a:pt x="6802087" y="818449"/>
                </a:cubicBezTo>
                <a:cubicBezTo>
                  <a:pt x="6828151" y="830541"/>
                  <a:pt x="6801214" y="859084"/>
                  <a:pt x="6798684" y="875396"/>
                </a:cubicBezTo>
                <a:cubicBezTo>
                  <a:pt x="6792414" y="895056"/>
                  <a:pt x="6762852" y="912465"/>
                  <a:pt x="6756983" y="952375"/>
                </a:cubicBezTo>
                <a:lnTo>
                  <a:pt x="6758478" y="972424"/>
                </a:lnTo>
                <a:lnTo>
                  <a:pt x="6752651" y="996407"/>
                </a:lnTo>
                <a:cubicBezTo>
                  <a:pt x="6744201" y="1040546"/>
                  <a:pt x="6736270" y="1086165"/>
                  <a:pt x="6716997" y="1091248"/>
                </a:cubicBezTo>
                <a:cubicBezTo>
                  <a:pt x="6678332" y="1122349"/>
                  <a:pt x="6707411" y="1240829"/>
                  <a:pt x="6657090" y="1307489"/>
                </a:cubicBezTo>
                <a:cubicBezTo>
                  <a:pt x="6621135" y="1444387"/>
                  <a:pt x="6524184" y="1590429"/>
                  <a:pt x="6508075" y="1709568"/>
                </a:cubicBezTo>
                <a:cubicBezTo>
                  <a:pt x="6474780" y="1738828"/>
                  <a:pt x="6473953" y="1782449"/>
                  <a:pt x="6462759" y="1811874"/>
                </a:cubicBezTo>
                <a:cubicBezTo>
                  <a:pt x="6449270" y="1892769"/>
                  <a:pt x="6399402" y="2130120"/>
                  <a:pt x="6383790" y="2228963"/>
                </a:cubicBezTo>
                <a:cubicBezTo>
                  <a:pt x="6369883" y="2302046"/>
                  <a:pt x="6399578" y="2316440"/>
                  <a:pt x="6369096" y="2404942"/>
                </a:cubicBezTo>
                <a:cubicBezTo>
                  <a:pt x="6395161" y="2417035"/>
                  <a:pt x="6368224" y="2445577"/>
                  <a:pt x="6365696" y="2461889"/>
                </a:cubicBezTo>
                <a:cubicBezTo>
                  <a:pt x="6359423" y="2481550"/>
                  <a:pt x="6329861" y="2498958"/>
                  <a:pt x="6323990" y="2538869"/>
                </a:cubicBezTo>
                <a:cubicBezTo>
                  <a:pt x="6317721" y="2603362"/>
                  <a:pt x="6317811" y="2723423"/>
                  <a:pt x="6299971" y="2852842"/>
                </a:cubicBezTo>
                <a:cubicBezTo>
                  <a:pt x="6296888" y="2889820"/>
                  <a:pt x="6314227" y="2924069"/>
                  <a:pt x="6305256" y="2965146"/>
                </a:cubicBezTo>
                <a:lnTo>
                  <a:pt x="6297430" y="3010980"/>
                </a:lnTo>
                <a:lnTo>
                  <a:pt x="6301903" y="3017531"/>
                </a:lnTo>
                <a:lnTo>
                  <a:pt x="6312288" y="3141762"/>
                </a:lnTo>
                <a:cubicBezTo>
                  <a:pt x="6310891" y="3148458"/>
                  <a:pt x="6311653" y="3156601"/>
                  <a:pt x="6317307" y="3167974"/>
                </a:cubicBezTo>
                <a:lnTo>
                  <a:pt x="6319343" y="3170223"/>
                </a:lnTo>
                <a:lnTo>
                  <a:pt x="6388791" y="3425292"/>
                </a:lnTo>
                <a:cubicBezTo>
                  <a:pt x="6411564" y="3519098"/>
                  <a:pt x="6451294" y="3670230"/>
                  <a:pt x="6473625" y="3778499"/>
                </a:cubicBezTo>
                <a:cubicBezTo>
                  <a:pt x="6461715" y="3876413"/>
                  <a:pt x="6479795" y="3911499"/>
                  <a:pt x="6488572" y="4010514"/>
                </a:cubicBezTo>
                <a:cubicBezTo>
                  <a:pt x="6537658" y="4041328"/>
                  <a:pt x="6522549" y="4094791"/>
                  <a:pt x="6542727" y="4142824"/>
                </a:cubicBezTo>
                <a:cubicBezTo>
                  <a:pt x="6562367" y="4174785"/>
                  <a:pt x="6560025" y="4194356"/>
                  <a:pt x="6574700" y="4253089"/>
                </a:cubicBezTo>
                <a:lnTo>
                  <a:pt x="6630782" y="4495230"/>
                </a:lnTo>
                <a:cubicBezTo>
                  <a:pt x="6629041" y="4518096"/>
                  <a:pt x="6642831" y="4583613"/>
                  <a:pt x="6657121" y="4592798"/>
                </a:cubicBezTo>
                <a:cubicBezTo>
                  <a:pt x="6662404" y="4605798"/>
                  <a:pt x="6661388" y="4622935"/>
                  <a:pt x="6675304" y="4625784"/>
                </a:cubicBezTo>
                <a:cubicBezTo>
                  <a:pt x="6692614" y="4632048"/>
                  <a:pt x="6678575" y="4686348"/>
                  <a:pt x="6695194" y="4674587"/>
                </a:cubicBezTo>
                <a:cubicBezTo>
                  <a:pt x="6692850" y="4684186"/>
                  <a:pt x="6692968" y="4695174"/>
                  <a:pt x="6694674" y="4706669"/>
                </a:cubicBezTo>
                <a:lnTo>
                  <a:pt x="6696125" y="4712312"/>
                </a:lnTo>
                <a:lnTo>
                  <a:pt x="6683308" y="4752491"/>
                </a:lnTo>
                <a:cubicBezTo>
                  <a:pt x="6668335" y="4814629"/>
                  <a:pt x="6667993" y="4870176"/>
                  <a:pt x="6662625" y="4924134"/>
                </a:cubicBezTo>
                <a:cubicBezTo>
                  <a:pt x="6658601" y="5004697"/>
                  <a:pt x="6700287" y="4943260"/>
                  <a:pt x="6666282" y="5049729"/>
                </a:cubicBezTo>
                <a:cubicBezTo>
                  <a:pt x="6680923" y="5057425"/>
                  <a:pt x="6681720" y="5069899"/>
                  <a:pt x="6674923" y="5092608"/>
                </a:cubicBezTo>
                <a:cubicBezTo>
                  <a:pt x="6674055" y="5131530"/>
                  <a:pt x="6710642" y="5120894"/>
                  <a:pt x="6688949" y="5164561"/>
                </a:cubicBezTo>
                <a:lnTo>
                  <a:pt x="6713476" y="5227429"/>
                </a:lnTo>
                <a:cubicBezTo>
                  <a:pt x="6707551" y="5224995"/>
                  <a:pt x="6700321" y="5279972"/>
                  <a:pt x="6699741" y="5295738"/>
                </a:cubicBezTo>
                <a:cubicBezTo>
                  <a:pt x="6701613" y="5328539"/>
                  <a:pt x="6674230" y="5338382"/>
                  <a:pt x="6698438" y="5353315"/>
                </a:cubicBezTo>
                <a:lnTo>
                  <a:pt x="6705394" y="5356747"/>
                </a:lnTo>
                <a:cubicBezTo>
                  <a:pt x="6705576" y="5359175"/>
                  <a:pt x="6705758" y="5361603"/>
                  <a:pt x="6705941" y="5364029"/>
                </a:cubicBezTo>
                <a:cubicBezTo>
                  <a:pt x="6705372" y="5367899"/>
                  <a:pt x="6703413" y="5370023"/>
                  <a:pt x="6698760" y="5369188"/>
                </a:cubicBezTo>
                <a:cubicBezTo>
                  <a:pt x="6715543" y="5400565"/>
                  <a:pt x="6682626" y="5434448"/>
                  <a:pt x="6674560" y="5465115"/>
                </a:cubicBezTo>
                <a:cubicBezTo>
                  <a:pt x="6691190" y="5489165"/>
                  <a:pt x="6702277" y="5478984"/>
                  <a:pt x="6698322" y="5543278"/>
                </a:cubicBezTo>
                <a:lnTo>
                  <a:pt x="6673987" y="5606762"/>
                </a:lnTo>
                <a:lnTo>
                  <a:pt x="6665359" y="5656986"/>
                </a:lnTo>
                <a:lnTo>
                  <a:pt x="6718420" y="5747675"/>
                </a:lnTo>
                <a:cubicBezTo>
                  <a:pt x="6736039" y="5788270"/>
                  <a:pt x="6794550" y="5740224"/>
                  <a:pt x="6786357" y="5797270"/>
                </a:cubicBezTo>
                <a:cubicBezTo>
                  <a:pt x="6803000" y="5835160"/>
                  <a:pt x="6831082" y="5856958"/>
                  <a:pt x="6834299" y="5897781"/>
                </a:cubicBezTo>
                <a:cubicBezTo>
                  <a:pt x="6850938" y="5902014"/>
                  <a:pt x="6860579" y="5910872"/>
                  <a:pt x="6848771" y="5936497"/>
                </a:cubicBezTo>
                <a:lnTo>
                  <a:pt x="6883460" y="6064046"/>
                </a:lnTo>
                <a:cubicBezTo>
                  <a:pt x="6906450" y="6070324"/>
                  <a:pt x="6870051" y="6102610"/>
                  <a:pt x="6896072" y="6107188"/>
                </a:cubicBezTo>
                <a:cubicBezTo>
                  <a:pt x="6912283" y="6129421"/>
                  <a:pt x="6963567" y="6167207"/>
                  <a:pt x="6980725" y="6197444"/>
                </a:cubicBezTo>
                <a:cubicBezTo>
                  <a:pt x="6947762" y="6297975"/>
                  <a:pt x="6995609" y="6226141"/>
                  <a:pt x="6999028" y="6288610"/>
                </a:cubicBezTo>
                <a:cubicBezTo>
                  <a:pt x="6997432" y="6346629"/>
                  <a:pt x="7058551" y="6337651"/>
                  <a:pt x="7021306" y="6426700"/>
                </a:cubicBezTo>
                <a:cubicBezTo>
                  <a:pt x="7020466" y="6447474"/>
                  <a:pt x="7026793" y="6469543"/>
                  <a:pt x="7033259" y="6489284"/>
                </a:cubicBezTo>
                <a:lnTo>
                  <a:pt x="7037119" y="6501140"/>
                </a:lnTo>
                <a:lnTo>
                  <a:pt x="7037119" y="6557754"/>
                </a:lnTo>
                <a:lnTo>
                  <a:pt x="7031649" y="6569925"/>
                </a:lnTo>
                <a:cubicBezTo>
                  <a:pt x="7023197" y="6591634"/>
                  <a:pt x="7028560" y="6588450"/>
                  <a:pt x="7011548" y="6615002"/>
                </a:cubicBezTo>
                <a:cubicBezTo>
                  <a:pt x="7016567" y="6637881"/>
                  <a:pt x="7011534" y="6732922"/>
                  <a:pt x="7021837" y="6743644"/>
                </a:cubicBezTo>
                <a:cubicBezTo>
                  <a:pt x="7023032" y="6757943"/>
                  <a:pt x="7005198" y="6842091"/>
                  <a:pt x="7006394" y="6856390"/>
                </a:cubicBezTo>
                <a:lnTo>
                  <a:pt x="7037119" y="6856494"/>
                </a:lnTo>
                <a:lnTo>
                  <a:pt x="7037119" y="6857999"/>
                </a:lnTo>
                <a:lnTo>
                  <a:pt x="0" y="6857999"/>
                </a:lnTo>
                <a:close/>
              </a:path>
            </a:pathLst>
          </a:custGeom>
        </p:spPr>
      </p:pic>
      <p:sp>
        <p:nvSpPr>
          <p:cNvPr id="4" name="Text Placeholder 3">
            <a:extLst>
              <a:ext uri="{FF2B5EF4-FFF2-40B4-BE49-F238E27FC236}">
                <a16:creationId xmlns:a16="http://schemas.microsoft.com/office/drawing/2014/main" id="{DF4D4E6A-C80E-CFD1-6122-E21FE8B05D09}"/>
              </a:ext>
            </a:extLst>
          </p:cNvPr>
          <p:cNvSpPr>
            <a:spLocks noGrp="1"/>
          </p:cNvSpPr>
          <p:nvPr>
            <p:ph type="body" sz="half" idx="2"/>
          </p:nvPr>
        </p:nvSpPr>
        <p:spPr>
          <a:xfrm>
            <a:off x="7162799" y="2147356"/>
            <a:ext cx="3885061" cy="4107021"/>
          </a:xfrm>
        </p:spPr>
        <p:txBody>
          <a:bodyPr vert="horz" lIns="91440" tIns="45720" rIns="91440" bIns="45720" rtlCol="0">
            <a:normAutofit/>
          </a:bodyPr>
          <a:lstStyle/>
          <a:p>
            <a:r>
              <a:rPr lang="en-US" dirty="0"/>
              <a:t>From a dancer’s point of view, being involved with horses means that you are dancing with a partner ten times your own body weight. This partner requires confident and clear directions and has a limited attention span. This partner also has the capability to move with rhythm and grace, and it is those elements that inspire the dance. </a:t>
            </a:r>
          </a:p>
        </p:txBody>
      </p:sp>
    </p:spTree>
    <p:extLst>
      <p:ext uri="{BB962C8B-B14F-4D97-AF65-F5344CB8AC3E}">
        <p14:creationId xmlns:p14="http://schemas.microsoft.com/office/powerpoint/2010/main" val="3866117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 name="Picture 47">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59" name="Ink 49">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59" name="Ink 49">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2481710" y="6333652"/>
                <a:ext cx="18000" cy="18000"/>
              </a:xfrm>
              <a:prstGeom prst="rect">
                <a:avLst/>
              </a:prstGeom>
            </p:spPr>
          </p:pic>
        </mc:Fallback>
      </mc:AlternateContent>
      <p:sp useBgFill="1">
        <p:nvSpPr>
          <p:cNvPr id="60" name="Rectangle 51">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53">
            <a:extLst>
              <a:ext uri="{FF2B5EF4-FFF2-40B4-BE49-F238E27FC236}">
                <a16:creationId xmlns:a16="http://schemas.microsoft.com/office/drawing/2014/main" id="{4A2B4A10-ABAC-4F2C-AAD3-3D932E359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500235" cy="5464636"/>
          </a:xfrm>
          <a:custGeom>
            <a:avLst/>
            <a:gdLst>
              <a:gd name="connsiteX0" fmla="*/ 0 w 6500235"/>
              <a:gd name="connsiteY0" fmla="*/ 0 h 5464636"/>
              <a:gd name="connsiteX1" fmla="*/ 6468182 w 6500235"/>
              <a:gd name="connsiteY1" fmla="*/ 0 h 5464636"/>
              <a:gd name="connsiteX2" fmla="*/ 6468122 w 6500235"/>
              <a:gd name="connsiteY2" fmla="*/ 2458 h 5464636"/>
              <a:gd name="connsiteX3" fmla="*/ 6473409 w 6500235"/>
              <a:gd name="connsiteY3" fmla="*/ 34346 h 5464636"/>
              <a:gd name="connsiteX4" fmla="*/ 6492498 w 6500235"/>
              <a:gd name="connsiteY4" fmla="*/ 123264 h 5464636"/>
              <a:gd name="connsiteX5" fmla="*/ 6453347 w 6500235"/>
              <a:gd name="connsiteY5" fmla="*/ 355483 h 5464636"/>
              <a:gd name="connsiteX6" fmla="*/ 6446278 w 6500235"/>
              <a:gd name="connsiteY6" fmla="*/ 407805 h 5464636"/>
              <a:gd name="connsiteX7" fmla="*/ 6479973 w 6500235"/>
              <a:gd name="connsiteY7" fmla="*/ 438480 h 5464636"/>
              <a:gd name="connsiteX8" fmla="*/ 6446200 w 6500235"/>
              <a:gd name="connsiteY8" fmla="*/ 483448 h 5464636"/>
              <a:gd name="connsiteX9" fmla="*/ 6455191 w 6500235"/>
              <a:gd name="connsiteY9" fmla="*/ 585156 h 5464636"/>
              <a:gd name="connsiteX10" fmla="*/ 6455578 w 6500235"/>
              <a:gd name="connsiteY10" fmla="*/ 723310 h 5464636"/>
              <a:gd name="connsiteX11" fmla="*/ 6330650 w 6500235"/>
              <a:gd name="connsiteY11" fmla="*/ 969274 h 5464636"/>
              <a:gd name="connsiteX12" fmla="*/ 6259783 w 6500235"/>
              <a:gd name="connsiteY12" fmla="*/ 1059188 h 5464636"/>
              <a:gd name="connsiteX13" fmla="*/ 6232390 w 6500235"/>
              <a:gd name="connsiteY13" fmla="*/ 1134371 h 5464636"/>
              <a:gd name="connsiteX14" fmla="*/ 6197819 w 6500235"/>
              <a:gd name="connsiteY14" fmla="*/ 1226187 h 5464636"/>
              <a:gd name="connsiteX15" fmla="*/ 6153633 w 6500235"/>
              <a:gd name="connsiteY15" fmla="*/ 1266676 h 5464636"/>
              <a:gd name="connsiteX16" fmla="*/ 6115253 w 6500235"/>
              <a:gd name="connsiteY16" fmla="*/ 1333803 h 5464636"/>
              <a:gd name="connsiteX17" fmla="*/ 6116094 w 6500235"/>
              <a:gd name="connsiteY17" fmla="*/ 1360252 h 5464636"/>
              <a:gd name="connsiteX18" fmla="*/ 6093817 w 6500235"/>
              <a:gd name="connsiteY18" fmla="*/ 1557246 h 5464636"/>
              <a:gd name="connsiteX19" fmla="*/ 6036619 w 6500235"/>
              <a:gd name="connsiteY19" fmla="*/ 1695300 h 5464636"/>
              <a:gd name="connsiteX20" fmla="*/ 6006327 w 6500235"/>
              <a:gd name="connsiteY20" fmla="*/ 1765313 h 5464636"/>
              <a:gd name="connsiteX21" fmla="*/ 5990294 w 6500235"/>
              <a:gd name="connsiteY21" fmla="*/ 1829516 h 5464636"/>
              <a:gd name="connsiteX22" fmla="*/ 5951522 w 6500235"/>
              <a:gd name="connsiteY22" fmla="*/ 1913734 h 5464636"/>
              <a:gd name="connsiteX23" fmla="*/ 5851829 w 6500235"/>
              <a:gd name="connsiteY23" fmla="*/ 2042661 h 5464636"/>
              <a:gd name="connsiteX24" fmla="*/ 5843359 w 6500235"/>
              <a:gd name="connsiteY24" fmla="*/ 2063211 h 5464636"/>
              <a:gd name="connsiteX25" fmla="*/ 5841612 w 6500235"/>
              <a:gd name="connsiteY25" fmla="*/ 2071738 h 5464636"/>
              <a:gd name="connsiteX26" fmla="*/ 5835993 w 6500235"/>
              <a:gd name="connsiteY26" fmla="*/ 2082516 h 5464636"/>
              <a:gd name="connsiteX27" fmla="*/ 5835396 w 6500235"/>
              <a:gd name="connsiteY27" fmla="*/ 2082526 h 5464636"/>
              <a:gd name="connsiteX28" fmla="*/ 5831029 w 6500235"/>
              <a:gd name="connsiteY28" fmla="*/ 2093117 h 5464636"/>
              <a:gd name="connsiteX29" fmla="*/ 5737995 w 6500235"/>
              <a:gd name="connsiteY29" fmla="*/ 2189215 h 5464636"/>
              <a:gd name="connsiteX30" fmla="*/ 5724175 w 6500235"/>
              <a:gd name="connsiteY30" fmla="*/ 2265929 h 5464636"/>
              <a:gd name="connsiteX31" fmla="*/ 5669829 w 6500235"/>
              <a:gd name="connsiteY31" fmla="*/ 2335401 h 5464636"/>
              <a:gd name="connsiteX32" fmla="*/ 5612139 w 6500235"/>
              <a:gd name="connsiteY32" fmla="*/ 2453657 h 5464636"/>
              <a:gd name="connsiteX33" fmla="*/ 5594475 w 6500235"/>
              <a:gd name="connsiteY33" fmla="*/ 2615311 h 5464636"/>
              <a:gd name="connsiteX34" fmla="*/ 5536384 w 6500235"/>
              <a:gd name="connsiteY34" fmla="*/ 2755975 h 5464636"/>
              <a:gd name="connsiteX35" fmla="*/ 5485137 w 6500235"/>
              <a:gd name="connsiteY35" fmla="*/ 2848281 h 5464636"/>
              <a:gd name="connsiteX36" fmla="*/ 5325962 w 6500235"/>
              <a:gd name="connsiteY36" fmla="*/ 3162656 h 5464636"/>
              <a:gd name="connsiteX37" fmla="*/ 5243182 w 6500235"/>
              <a:gd name="connsiteY37" fmla="*/ 3288494 h 5464636"/>
              <a:gd name="connsiteX38" fmla="*/ 5237100 w 6500235"/>
              <a:gd name="connsiteY38" fmla="*/ 3363382 h 5464636"/>
              <a:gd name="connsiteX39" fmla="*/ 5210973 w 6500235"/>
              <a:gd name="connsiteY39" fmla="*/ 3381298 h 5464636"/>
              <a:gd name="connsiteX40" fmla="*/ 5206067 w 6500235"/>
              <a:gd name="connsiteY40" fmla="*/ 3384167 h 5464636"/>
              <a:gd name="connsiteX41" fmla="*/ 5181176 w 6500235"/>
              <a:gd name="connsiteY41" fmla="*/ 3399028 h 5464636"/>
              <a:gd name="connsiteX42" fmla="*/ 5156932 w 6500235"/>
              <a:gd name="connsiteY42" fmla="*/ 3419249 h 5464636"/>
              <a:gd name="connsiteX43" fmla="*/ 5139869 w 6500235"/>
              <a:gd name="connsiteY43" fmla="*/ 3450988 h 5464636"/>
              <a:gd name="connsiteX44" fmla="*/ 5071047 w 6500235"/>
              <a:gd name="connsiteY44" fmla="*/ 3608412 h 5464636"/>
              <a:gd name="connsiteX45" fmla="*/ 5022875 w 6500235"/>
              <a:gd name="connsiteY45" fmla="*/ 3698834 h 5464636"/>
              <a:gd name="connsiteX46" fmla="*/ 4993591 w 6500235"/>
              <a:gd name="connsiteY46" fmla="*/ 3727277 h 5464636"/>
              <a:gd name="connsiteX47" fmla="*/ 4960082 w 6500235"/>
              <a:gd name="connsiteY47" fmla="*/ 3770964 h 5464636"/>
              <a:gd name="connsiteX48" fmla="*/ 4956970 w 6500235"/>
              <a:gd name="connsiteY48" fmla="*/ 3791475 h 5464636"/>
              <a:gd name="connsiteX49" fmla="*/ 4941856 w 6500235"/>
              <a:gd name="connsiteY49" fmla="*/ 3797112 h 5464636"/>
              <a:gd name="connsiteX50" fmla="*/ 4913940 w 6500235"/>
              <a:gd name="connsiteY50" fmla="*/ 3820812 h 5464636"/>
              <a:gd name="connsiteX51" fmla="*/ 4811357 w 6500235"/>
              <a:gd name="connsiteY51" fmla="*/ 3871429 h 5464636"/>
              <a:gd name="connsiteX52" fmla="*/ 4783124 w 6500235"/>
              <a:gd name="connsiteY52" fmla="*/ 3882491 h 5464636"/>
              <a:gd name="connsiteX53" fmla="*/ 4724385 w 6500235"/>
              <a:gd name="connsiteY53" fmla="*/ 3930800 h 5464636"/>
              <a:gd name="connsiteX54" fmla="*/ 4632498 w 6500235"/>
              <a:gd name="connsiteY54" fmla="*/ 4019308 h 5464636"/>
              <a:gd name="connsiteX55" fmla="*/ 4611775 w 6500235"/>
              <a:gd name="connsiteY55" fmla="*/ 4036221 h 5464636"/>
              <a:gd name="connsiteX56" fmla="*/ 4589341 w 6500235"/>
              <a:gd name="connsiteY56" fmla="*/ 4043087 h 5464636"/>
              <a:gd name="connsiteX57" fmla="*/ 4580109 w 6500235"/>
              <a:gd name="connsiteY57" fmla="*/ 4037991 h 5464636"/>
              <a:gd name="connsiteX58" fmla="*/ 4567969 w 6500235"/>
              <a:gd name="connsiteY58" fmla="*/ 4046064 h 5464636"/>
              <a:gd name="connsiteX59" fmla="*/ 4563776 w 6500235"/>
              <a:gd name="connsiteY59" fmla="*/ 4046606 h 5464636"/>
              <a:gd name="connsiteX60" fmla="*/ 4540688 w 6500235"/>
              <a:gd name="connsiteY60" fmla="*/ 4051329 h 5464636"/>
              <a:gd name="connsiteX61" fmla="*/ 4515381 w 6500235"/>
              <a:gd name="connsiteY61" fmla="*/ 4101230 h 5464636"/>
              <a:gd name="connsiteX62" fmla="*/ 4464519 w 6500235"/>
              <a:gd name="connsiteY62" fmla="*/ 4129866 h 5464636"/>
              <a:gd name="connsiteX63" fmla="*/ 4258103 w 6500235"/>
              <a:gd name="connsiteY63" fmla="*/ 4281657 h 5464636"/>
              <a:gd name="connsiteX64" fmla="*/ 4110759 w 6500235"/>
              <a:gd name="connsiteY64" fmla="*/ 4475040 h 5464636"/>
              <a:gd name="connsiteX65" fmla="*/ 3977659 w 6500235"/>
              <a:gd name="connsiteY65" fmla="*/ 4576699 h 5464636"/>
              <a:gd name="connsiteX66" fmla="*/ 3839447 w 6500235"/>
              <a:gd name="connsiteY66" fmla="*/ 4686247 h 5464636"/>
              <a:gd name="connsiteX67" fmla="*/ 3160580 w 6500235"/>
              <a:gd name="connsiteY67" fmla="*/ 4816349 h 5464636"/>
              <a:gd name="connsiteX68" fmla="*/ 2824675 w 6500235"/>
              <a:gd name="connsiteY68" fmla="*/ 4861066 h 5464636"/>
              <a:gd name="connsiteX69" fmla="*/ 2704403 w 6500235"/>
              <a:gd name="connsiteY69" fmla="*/ 4872014 h 5464636"/>
              <a:gd name="connsiteX70" fmla="*/ 2432833 w 6500235"/>
              <a:gd name="connsiteY70" fmla="*/ 5046782 h 5464636"/>
              <a:gd name="connsiteX71" fmla="*/ 1930437 w 6500235"/>
              <a:gd name="connsiteY71" fmla="*/ 5242775 h 5464636"/>
              <a:gd name="connsiteX72" fmla="*/ 1853671 w 6500235"/>
              <a:gd name="connsiteY72" fmla="*/ 5310774 h 5464636"/>
              <a:gd name="connsiteX73" fmla="*/ 1813576 w 6500235"/>
              <a:gd name="connsiteY73" fmla="*/ 5366218 h 5464636"/>
              <a:gd name="connsiteX74" fmla="*/ 1777372 w 6500235"/>
              <a:gd name="connsiteY74" fmla="*/ 5364302 h 5464636"/>
              <a:gd name="connsiteX75" fmla="*/ 1733954 w 6500235"/>
              <a:gd name="connsiteY75" fmla="*/ 5365192 h 5464636"/>
              <a:gd name="connsiteX76" fmla="*/ 1672327 w 6500235"/>
              <a:gd name="connsiteY76" fmla="*/ 5408173 h 5464636"/>
              <a:gd name="connsiteX77" fmla="*/ 1641878 w 6500235"/>
              <a:gd name="connsiteY77" fmla="*/ 5399428 h 5464636"/>
              <a:gd name="connsiteX78" fmla="*/ 1636543 w 6500235"/>
              <a:gd name="connsiteY78" fmla="*/ 5397470 h 5464636"/>
              <a:gd name="connsiteX79" fmla="*/ 1609237 w 6500235"/>
              <a:gd name="connsiteY79" fmla="*/ 5387733 h 5464636"/>
              <a:gd name="connsiteX80" fmla="*/ 1578208 w 6500235"/>
              <a:gd name="connsiteY80" fmla="*/ 5381908 h 5464636"/>
              <a:gd name="connsiteX81" fmla="*/ 1542869 w 6500235"/>
              <a:gd name="connsiteY81" fmla="*/ 5388952 h 5464636"/>
              <a:gd name="connsiteX82" fmla="*/ 1377650 w 6500235"/>
              <a:gd name="connsiteY82" fmla="*/ 5436085 h 5464636"/>
              <a:gd name="connsiteX83" fmla="*/ 1277250 w 6500235"/>
              <a:gd name="connsiteY83" fmla="*/ 5456493 h 5464636"/>
              <a:gd name="connsiteX84" fmla="*/ 1236673 w 6500235"/>
              <a:gd name="connsiteY84" fmla="*/ 5452014 h 5464636"/>
              <a:gd name="connsiteX85" fmla="*/ 1181651 w 6500235"/>
              <a:gd name="connsiteY85" fmla="*/ 5453980 h 5464636"/>
              <a:gd name="connsiteX86" fmla="*/ 1163851 w 6500235"/>
              <a:gd name="connsiteY86" fmla="*/ 5464636 h 5464636"/>
              <a:gd name="connsiteX87" fmla="*/ 1149882 w 6500235"/>
              <a:gd name="connsiteY87" fmla="*/ 5456568 h 5464636"/>
              <a:gd name="connsiteX88" fmla="*/ 1113834 w 6500235"/>
              <a:gd name="connsiteY88" fmla="*/ 5450125 h 5464636"/>
              <a:gd name="connsiteX89" fmla="*/ 1009497 w 6500235"/>
              <a:gd name="connsiteY89" fmla="*/ 5403231 h 5464636"/>
              <a:gd name="connsiteX90" fmla="*/ 982993 w 6500235"/>
              <a:gd name="connsiteY90" fmla="*/ 5388499 h 5464636"/>
              <a:gd name="connsiteX91" fmla="*/ 908345 w 6500235"/>
              <a:gd name="connsiteY91" fmla="*/ 5373950 h 5464636"/>
              <a:gd name="connsiteX92" fmla="*/ 781592 w 6500235"/>
              <a:gd name="connsiteY92" fmla="*/ 5359426 h 5464636"/>
              <a:gd name="connsiteX93" fmla="*/ 755358 w 6500235"/>
              <a:gd name="connsiteY93" fmla="*/ 5354209 h 5464636"/>
              <a:gd name="connsiteX94" fmla="*/ 735782 w 6500235"/>
              <a:gd name="connsiteY94" fmla="*/ 5341278 h 5464636"/>
              <a:gd name="connsiteX95" fmla="*/ 733835 w 6500235"/>
              <a:gd name="connsiteY95" fmla="*/ 5330914 h 5464636"/>
              <a:gd name="connsiteX96" fmla="*/ 719882 w 6500235"/>
              <a:gd name="connsiteY96" fmla="*/ 5326690 h 5464636"/>
              <a:gd name="connsiteX97" fmla="*/ 716794 w 6500235"/>
              <a:gd name="connsiteY97" fmla="*/ 5323803 h 5464636"/>
              <a:gd name="connsiteX98" fmla="*/ 698456 w 6500235"/>
              <a:gd name="connsiteY98" fmla="*/ 5309002 h 5464636"/>
              <a:gd name="connsiteX99" fmla="*/ 643860 w 6500235"/>
              <a:gd name="connsiteY99" fmla="*/ 5321249 h 5464636"/>
              <a:gd name="connsiteX100" fmla="*/ 589399 w 6500235"/>
              <a:gd name="connsiteY100" fmla="*/ 5300252 h 5464636"/>
              <a:gd name="connsiteX101" fmla="*/ 340938 w 6500235"/>
              <a:gd name="connsiteY101" fmla="*/ 5237683 h 5464636"/>
              <a:gd name="connsiteX102" fmla="*/ 98001 w 6500235"/>
              <a:gd name="connsiteY102" fmla="*/ 5247147 h 5464636"/>
              <a:gd name="connsiteX103" fmla="*/ 12611 w 6500235"/>
              <a:gd name="connsiteY103" fmla="*/ 5237471 h 5464636"/>
              <a:gd name="connsiteX104" fmla="*/ 0 w 6500235"/>
              <a:gd name="connsiteY104" fmla="*/ 5235168 h 546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6500235" h="5464636">
                <a:moveTo>
                  <a:pt x="0" y="0"/>
                </a:moveTo>
                <a:lnTo>
                  <a:pt x="6468182" y="0"/>
                </a:lnTo>
                <a:lnTo>
                  <a:pt x="6468122" y="2458"/>
                </a:lnTo>
                <a:cubicBezTo>
                  <a:pt x="6468560" y="7251"/>
                  <a:pt x="6469907" y="16220"/>
                  <a:pt x="6473409" y="34346"/>
                </a:cubicBezTo>
                <a:lnTo>
                  <a:pt x="6492498" y="123264"/>
                </a:lnTo>
                <a:cubicBezTo>
                  <a:pt x="6530248" y="162570"/>
                  <a:pt x="6415597" y="316177"/>
                  <a:pt x="6453347" y="355483"/>
                </a:cubicBezTo>
                <a:lnTo>
                  <a:pt x="6446278" y="407805"/>
                </a:lnTo>
                <a:cubicBezTo>
                  <a:pt x="6438855" y="419268"/>
                  <a:pt x="6492882" y="429673"/>
                  <a:pt x="6479973" y="438480"/>
                </a:cubicBezTo>
                <a:lnTo>
                  <a:pt x="6446200" y="483448"/>
                </a:lnTo>
                <a:lnTo>
                  <a:pt x="6455191" y="585156"/>
                </a:lnTo>
                <a:lnTo>
                  <a:pt x="6455578" y="723310"/>
                </a:lnTo>
                <a:lnTo>
                  <a:pt x="6330650" y="969274"/>
                </a:lnTo>
                <a:lnTo>
                  <a:pt x="6259783" y="1059188"/>
                </a:lnTo>
                <a:lnTo>
                  <a:pt x="6232390" y="1134371"/>
                </a:lnTo>
                <a:cubicBezTo>
                  <a:pt x="6233402" y="1144004"/>
                  <a:pt x="6201701" y="1218096"/>
                  <a:pt x="6197819" y="1226187"/>
                </a:cubicBezTo>
                <a:cubicBezTo>
                  <a:pt x="6193159" y="1247180"/>
                  <a:pt x="6164742" y="1253630"/>
                  <a:pt x="6153633" y="1266676"/>
                </a:cubicBezTo>
                <a:cubicBezTo>
                  <a:pt x="6143047" y="1294138"/>
                  <a:pt x="6121511" y="1318207"/>
                  <a:pt x="6115253" y="1333803"/>
                </a:cubicBezTo>
                <a:lnTo>
                  <a:pt x="6116094" y="1360252"/>
                </a:lnTo>
                <a:cubicBezTo>
                  <a:pt x="6112521" y="1397492"/>
                  <a:pt x="6092279" y="1498732"/>
                  <a:pt x="6093817" y="1557246"/>
                </a:cubicBezTo>
                <a:cubicBezTo>
                  <a:pt x="6112537" y="1631581"/>
                  <a:pt x="6029709" y="1634839"/>
                  <a:pt x="6036619" y="1695300"/>
                </a:cubicBezTo>
                <a:cubicBezTo>
                  <a:pt x="6031562" y="1739504"/>
                  <a:pt x="6015527" y="1737756"/>
                  <a:pt x="6006327" y="1765313"/>
                </a:cubicBezTo>
                <a:lnTo>
                  <a:pt x="5990294" y="1829516"/>
                </a:lnTo>
                <a:lnTo>
                  <a:pt x="5951522" y="1913734"/>
                </a:lnTo>
                <a:lnTo>
                  <a:pt x="5851829" y="2042661"/>
                </a:lnTo>
                <a:lnTo>
                  <a:pt x="5843359" y="2063211"/>
                </a:lnTo>
                <a:lnTo>
                  <a:pt x="5841612" y="2071738"/>
                </a:lnTo>
                <a:cubicBezTo>
                  <a:pt x="5839874" y="2077314"/>
                  <a:pt x="5838027" y="2080639"/>
                  <a:pt x="5835993" y="2082516"/>
                </a:cubicBezTo>
                <a:lnTo>
                  <a:pt x="5835396" y="2082526"/>
                </a:lnTo>
                <a:lnTo>
                  <a:pt x="5831029" y="2093117"/>
                </a:lnTo>
                <a:cubicBezTo>
                  <a:pt x="5814796" y="2110898"/>
                  <a:pt x="5755804" y="2160414"/>
                  <a:pt x="5737995" y="2189215"/>
                </a:cubicBezTo>
                <a:lnTo>
                  <a:pt x="5724175" y="2265929"/>
                </a:lnTo>
                <a:lnTo>
                  <a:pt x="5669829" y="2335401"/>
                </a:lnTo>
                <a:cubicBezTo>
                  <a:pt x="5651157" y="2366689"/>
                  <a:pt x="5624698" y="2407006"/>
                  <a:pt x="5612139" y="2453657"/>
                </a:cubicBezTo>
                <a:cubicBezTo>
                  <a:pt x="5613080" y="2462242"/>
                  <a:pt x="5589909" y="2606987"/>
                  <a:pt x="5594475" y="2615311"/>
                </a:cubicBezTo>
                <a:cubicBezTo>
                  <a:pt x="5543837" y="2727416"/>
                  <a:pt x="5569297" y="2670766"/>
                  <a:pt x="5536384" y="2755975"/>
                </a:cubicBezTo>
                <a:cubicBezTo>
                  <a:pt x="5489430" y="2846258"/>
                  <a:pt x="5525492" y="2766772"/>
                  <a:pt x="5485137" y="2848281"/>
                </a:cubicBezTo>
                <a:cubicBezTo>
                  <a:pt x="5448822" y="3003712"/>
                  <a:pt x="5363748" y="3103068"/>
                  <a:pt x="5325962" y="3162656"/>
                </a:cubicBezTo>
                <a:cubicBezTo>
                  <a:pt x="5253622" y="3181861"/>
                  <a:pt x="5277001" y="3245633"/>
                  <a:pt x="5243182" y="3288494"/>
                </a:cubicBezTo>
                <a:cubicBezTo>
                  <a:pt x="5294574" y="3300239"/>
                  <a:pt x="5188097" y="3332721"/>
                  <a:pt x="5237100" y="3363382"/>
                </a:cubicBezTo>
                <a:cubicBezTo>
                  <a:pt x="5229393" y="3370212"/>
                  <a:pt x="5220383" y="3375861"/>
                  <a:pt x="5210973" y="3381298"/>
                </a:cubicBezTo>
                <a:lnTo>
                  <a:pt x="5206067" y="3384167"/>
                </a:lnTo>
                <a:lnTo>
                  <a:pt x="5181176" y="3399028"/>
                </a:lnTo>
                <a:lnTo>
                  <a:pt x="5156932" y="3419249"/>
                </a:lnTo>
                <a:cubicBezTo>
                  <a:pt x="5149536" y="3427761"/>
                  <a:pt x="5143548" y="3438016"/>
                  <a:pt x="5139869" y="3450988"/>
                </a:cubicBezTo>
                <a:cubicBezTo>
                  <a:pt x="5146719" y="3504063"/>
                  <a:pt x="5059912" y="3541590"/>
                  <a:pt x="5071047" y="3608412"/>
                </a:cubicBezTo>
                <a:cubicBezTo>
                  <a:pt x="5070846" y="3631419"/>
                  <a:pt x="5043958" y="3693036"/>
                  <a:pt x="5022875" y="3698834"/>
                </a:cubicBezTo>
                <a:cubicBezTo>
                  <a:pt x="5013974" y="3710474"/>
                  <a:pt x="5013417" y="3727656"/>
                  <a:pt x="4993591" y="3727277"/>
                </a:cubicBezTo>
                <a:cubicBezTo>
                  <a:pt x="4968613" y="3729497"/>
                  <a:pt x="4982010" y="3786407"/>
                  <a:pt x="4960082" y="3770964"/>
                </a:cubicBezTo>
                <a:lnTo>
                  <a:pt x="4956970" y="3791475"/>
                </a:lnTo>
                <a:lnTo>
                  <a:pt x="4941856" y="3797112"/>
                </a:lnTo>
                <a:cubicBezTo>
                  <a:pt x="4926079" y="3802652"/>
                  <a:pt x="4914700" y="3807674"/>
                  <a:pt x="4913940" y="3820812"/>
                </a:cubicBezTo>
                <a:cubicBezTo>
                  <a:pt x="4892190" y="3833198"/>
                  <a:pt x="4833159" y="3861149"/>
                  <a:pt x="4811357" y="3871429"/>
                </a:cubicBezTo>
                <a:cubicBezTo>
                  <a:pt x="4797781" y="3865368"/>
                  <a:pt x="4792555" y="3877060"/>
                  <a:pt x="4783124" y="3882491"/>
                </a:cubicBezTo>
                <a:cubicBezTo>
                  <a:pt x="4766941" y="3880328"/>
                  <a:pt x="4731009" y="3914983"/>
                  <a:pt x="4724385" y="3930800"/>
                </a:cubicBezTo>
                <a:cubicBezTo>
                  <a:pt x="4713231" y="3980170"/>
                  <a:pt x="4642737" y="3980680"/>
                  <a:pt x="4632498" y="4019308"/>
                </a:cubicBezTo>
                <a:cubicBezTo>
                  <a:pt x="4626302" y="4027186"/>
                  <a:pt x="4619277" y="4032511"/>
                  <a:pt x="4611775" y="4036221"/>
                </a:cubicBezTo>
                <a:lnTo>
                  <a:pt x="4589341" y="4043087"/>
                </a:lnTo>
                <a:lnTo>
                  <a:pt x="4580109" y="4037991"/>
                </a:lnTo>
                <a:lnTo>
                  <a:pt x="4567969" y="4046064"/>
                </a:lnTo>
                <a:lnTo>
                  <a:pt x="4563776" y="4046606"/>
                </a:lnTo>
                <a:cubicBezTo>
                  <a:pt x="4555747" y="4047607"/>
                  <a:pt x="4547933" y="4048870"/>
                  <a:pt x="4540688" y="4051329"/>
                </a:cubicBezTo>
                <a:cubicBezTo>
                  <a:pt x="4565869" y="4086818"/>
                  <a:pt x="4483221" y="4078096"/>
                  <a:pt x="4515381" y="4101230"/>
                </a:cubicBezTo>
                <a:cubicBezTo>
                  <a:pt x="4479955" y="4120917"/>
                  <a:pt x="4519860" y="4137768"/>
                  <a:pt x="4464519" y="4129866"/>
                </a:cubicBezTo>
                <a:cubicBezTo>
                  <a:pt x="4421638" y="4159938"/>
                  <a:pt x="4317063" y="4224128"/>
                  <a:pt x="4258103" y="4281657"/>
                </a:cubicBezTo>
                <a:cubicBezTo>
                  <a:pt x="4226114" y="4312610"/>
                  <a:pt x="4157498" y="4425865"/>
                  <a:pt x="4110759" y="4475040"/>
                </a:cubicBezTo>
                <a:cubicBezTo>
                  <a:pt x="4061483" y="4509465"/>
                  <a:pt x="4039551" y="4565920"/>
                  <a:pt x="3977659" y="4576699"/>
                </a:cubicBezTo>
                <a:cubicBezTo>
                  <a:pt x="3932441" y="4611898"/>
                  <a:pt x="3975626" y="4646304"/>
                  <a:pt x="3839447" y="4686247"/>
                </a:cubicBezTo>
                <a:cubicBezTo>
                  <a:pt x="3580144" y="4740330"/>
                  <a:pt x="3329709" y="4787213"/>
                  <a:pt x="3160580" y="4816349"/>
                </a:cubicBezTo>
                <a:cubicBezTo>
                  <a:pt x="2991451" y="4845486"/>
                  <a:pt x="2914879" y="4858878"/>
                  <a:pt x="2824675" y="4861066"/>
                </a:cubicBezTo>
                <a:cubicBezTo>
                  <a:pt x="2734469" y="4863255"/>
                  <a:pt x="2739276" y="4877394"/>
                  <a:pt x="2704403" y="4872014"/>
                </a:cubicBezTo>
                <a:lnTo>
                  <a:pt x="2432833" y="5046782"/>
                </a:lnTo>
                <a:cubicBezTo>
                  <a:pt x="2305425" y="5066979"/>
                  <a:pt x="2054694" y="5159073"/>
                  <a:pt x="1930437" y="5242775"/>
                </a:cubicBezTo>
                <a:cubicBezTo>
                  <a:pt x="1899374" y="5263700"/>
                  <a:pt x="1874710" y="5286565"/>
                  <a:pt x="1853671" y="5310774"/>
                </a:cubicBezTo>
                <a:lnTo>
                  <a:pt x="1813576" y="5366218"/>
                </a:lnTo>
                <a:lnTo>
                  <a:pt x="1777372" y="5364302"/>
                </a:lnTo>
                <a:cubicBezTo>
                  <a:pt x="1762199" y="5364316"/>
                  <a:pt x="1747600" y="5364892"/>
                  <a:pt x="1733954" y="5365192"/>
                </a:cubicBezTo>
                <a:cubicBezTo>
                  <a:pt x="1757610" y="5412303"/>
                  <a:pt x="1664780" y="5350861"/>
                  <a:pt x="1672327" y="5408173"/>
                </a:cubicBezTo>
                <a:cubicBezTo>
                  <a:pt x="1662152" y="5406577"/>
                  <a:pt x="1652061" y="5403224"/>
                  <a:pt x="1641878" y="5399428"/>
                </a:cubicBezTo>
                <a:lnTo>
                  <a:pt x="1636543" y="5397470"/>
                </a:lnTo>
                <a:lnTo>
                  <a:pt x="1609237" y="5387733"/>
                </a:lnTo>
                <a:lnTo>
                  <a:pt x="1578208" y="5381908"/>
                </a:lnTo>
                <a:cubicBezTo>
                  <a:pt x="1566936" y="5381622"/>
                  <a:pt x="1555216" y="5383532"/>
                  <a:pt x="1542869" y="5388952"/>
                </a:cubicBezTo>
                <a:cubicBezTo>
                  <a:pt x="1506297" y="5428020"/>
                  <a:pt x="1422097" y="5384960"/>
                  <a:pt x="1377650" y="5436085"/>
                </a:cubicBezTo>
                <a:cubicBezTo>
                  <a:pt x="1359779" y="5450575"/>
                  <a:pt x="1295142" y="5469062"/>
                  <a:pt x="1277250" y="5456493"/>
                </a:cubicBezTo>
                <a:cubicBezTo>
                  <a:pt x="1262607" y="5457038"/>
                  <a:pt x="1249002" y="5467545"/>
                  <a:pt x="1236673" y="5452014"/>
                </a:cubicBezTo>
                <a:cubicBezTo>
                  <a:pt x="1219061" y="5434163"/>
                  <a:pt x="1183698" y="5480722"/>
                  <a:pt x="1181651" y="5453980"/>
                </a:cubicBezTo>
                <a:lnTo>
                  <a:pt x="1163851" y="5464636"/>
                </a:lnTo>
                <a:lnTo>
                  <a:pt x="1149882" y="5456568"/>
                </a:lnTo>
                <a:cubicBezTo>
                  <a:pt x="1135567" y="5447927"/>
                  <a:pt x="1124449" y="5442349"/>
                  <a:pt x="1113834" y="5450125"/>
                </a:cubicBezTo>
                <a:cubicBezTo>
                  <a:pt x="1090436" y="5441236"/>
                  <a:pt x="1031303" y="5413502"/>
                  <a:pt x="1009497" y="5403231"/>
                </a:cubicBezTo>
                <a:cubicBezTo>
                  <a:pt x="1005528" y="5388904"/>
                  <a:pt x="993185" y="5392315"/>
                  <a:pt x="982993" y="5388499"/>
                </a:cubicBezTo>
                <a:cubicBezTo>
                  <a:pt x="974358" y="5374641"/>
                  <a:pt x="924760" y="5368990"/>
                  <a:pt x="908345" y="5373950"/>
                </a:cubicBezTo>
                <a:cubicBezTo>
                  <a:pt x="863169" y="5396774"/>
                  <a:pt x="817902" y="5342732"/>
                  <a:pt x="781592" y="5359426"/>
                </a:cubicBezTo>
                <a:cubicBezTo>
                  <a:pt x="771573" y="5359661"/>
                  <a:pt x="762995" y="5357633"/>
                  <a:pt x="755358" y="5354209"/>
                </a:cubicBezTo>
                <a:lnTo>
                  <a:pt x="735782" y="5341278"/>
                </a:lnTo>
                <a:lnTo>
                  <a:pt x="733835" y="5330914"/>
                </a:lnTo>
                <a:lnTo>
                  <a:pt x="719882" y="5326690"/>
                </a:lnTo>
                <a:lnTo>
                  <a:pt x="716794" y="5323803"/>
                </a:lnTo>
                <a:cubicBezTo>
                  <a:pt x="710911" y="5318247"/>
                  <a:pt x="704963" y="5313024"/>
                  <a:pt x="698456" y="5309002"/>
                </a:cubicBezTo>
                <a:cubicBezTo>
                  <a:pt x="687114" y="5351013"/>
                  <a:pt x="641230" y="5281721"/>
                  <a:pt x="643860" y="5321249"/>
                </a:cubicBezTo>
                <a:cubicBezTo>
                  <a:pt x="606127" y="5306461"/>
                  <a:pt x="618532" y="5347963"/>
                  <a:pt x="589399" y="5300252"/>
                </a:cubicBezTo>
                <a:cubicBezTo>
                  <a:pt x="538911" y="5286324"/>
                  <a:pt x="422837" y="5246534"/>
                  <a:pt x="340938" y="5237683"/>
                </a:cubicBezTo>
                <a:cubicBezTo>
                  <a:pt x="296702" y="5232715"/>
                  <a:pt x="165679" y="5251892"/>
                  <a:pt x="98001" y="5247147"/>
                </a:cubicBezTo>
                <a:cubicBezTo>
                  <a:pt x="69043" y="5239103"/>
                  <a:pt x="40189" y="5239836"/>
                  <a:pt x="12611" y="5237471"/>
                </a:cubicBezTo>
                <a:lnTo>
                  <a:pt x="0" y="52351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479A54-1473-BF6D-45BD-37DD95C71F68}"/>
              </a:ext>
            </a:extLst>
          </p:cNvPr>
          <p:cNvSpPr>
            <a:spLocks noGrp="1"/>
          </p:cNvSpPr>
          <p:nvPr>
            <p:ph type="title"/>
          </p:nvPr>
        </p:nvSpPr>
        <p:spPr>
          <a:xfrm>
            <a:off x="724256" y="615951"/>
            <a:ext cx="4774177" cy="2071590"/>
          </a:xfrm>
        </p:spPr>
        <p:txBody>
          <a:bodyPr vert="horz" lIns="91440" tIns="45720" rIns="91440" bIns="45720" rtlCol="0" anchor="b">
            <a:normAutofit/>
          </a:bodyPr>
          <a:lstStyle/>
          <a:p>
            <a:pPr algn="ctr"/>
            <a:r>
              <a:rPr lang="en-US" sz="2800"/>
              <a:t>dressage</a:t>
            </a:r>
          </a:p>
        </p:txBody>
      </p:sp>
      <p:sp>
        <p:nvSpPr>
          <p:cNvPr id="56" name="Freeform: Shape 55">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1305" y="3440576"/>
            <a:ext cx="3660078" cy="2505485"/>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ext Placeholder 3">
            <a:extLst>
              <a:ext uri="{FF2B5EF4-FFF2-40B4-BE49-F238E27FC236}">
                <a16:creationId xmlns:a16="http://schemas.microsoft.com/office/drawing/2014/main" id="{983DE96A-7EB9-426E-367A-3EDBFDEE4DC7}"/>
              </a:ext>
            </a:extLst>
          </p:cNvPr>
          <p:cNvSpPr>
            <a:spLocks noGrp="1"/>
          </p:cNvSpPr>
          <p:nvPr>
            <p:ph type="body" sz="half" idx="2"/>
          </p:nvPr>
        </p:nvSpPr>
        <p:spPr>
          <a:xfrm>
            <a:off x="6586415" y="615951"/>
            <a:ext cx="4601882" cy="5654330"/>
          </a:xfrm>
        </p:spPr>
        <p:txBody>
          <a:bodyPr vert="horz" lIns="91440" tIns="45720" rIns="91440" bIns="45720" rtlCol="0" anchor="ctr">
            <a:normAutofit/>
          </a:bodyPr>
          <a:lstStyle/>
          <a:p>
            <a:r>
              <a:rPr lang="en-US" dirty="0"/>
              <a:t>For me, the choreography for the dance is based on the recognizable movements through the patterns and figures of classical dressage. The history of dressage can be traced back to Xenophon’s book, The Art of Horsemanship. Today, people of all ages in many countries, practice these movements with their horses. </a:t>
            </a:r>
          </a:p>
        </p:txBody>
      </p:sp>
      <p:pic>
        <p:nvPicPr>
          <p:cNvPr id="6" name="Picture Placeholder 5" descr="A picture containing ground, outdoor, dirt&#10;&#10;Description automatically generated">
            <a:extLst>
              <a:ext uri="{FF2B5EF4-FFF2-40B4-BE49-F238E27FC236}">
                <a16:creationId xmlns:a16="http://schemas.microsoft.com/office/drawing/2014/main" id="{0643792E-BD07-6CE3-24C9-1A444D9498DF}"/>
              </a:ext>
            </a:extLst>
          </p:cNvPr>
          <p:cNvPicPr>
            <a:picLocks noGrp="1" noChangeAspect="1"/>
          </p:cNvPicPr>
          <p:nvPr>
            <p:ph type="pic" idx="1"/>
          </p:nvPr>
        </p:nvPicPr>
        <p:blipFill rotWithShape="1">
          <a:blip r:embed="rId5"/>
          <a:srcRect r="5" b="233"/>
          <a:stretch/>
        </p:blipFill>
        <p:spPr>
          <a:xfrm>
            <a:off x="1398929" y="3555468"/>
            <a:ext cx="3434234" cy="2287123"/>
          </a:xfrm>
          <a:prstGeom prst="rect">
            <a:avLst/>
          </a:prstGeom>
        </p:spPr>
      </p:pic>
      <p:sp>
        <p:nvSpPr>
          <p:cNvPr id="58" name="Rectangle 6">
            <a:extLst>
              <a:ext uri="{FF2B5EF4-FFF2-40B4-BE49-F238E27FC236}">
                <a16:creationId xmlns:a16="http://schemas.microsoft.com/office/drawing/2014/main" id="{001928A5-13A8-4372-8A77-BCAAE555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57469" y="5753325"/>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9056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F0CC-E7A6-2B22-777F-3C86C1DFF43A}"/>
              </a:ext>
            </a:extLst>
          </p:cNvPr>
          <p:cNvSpPr>
            <a:spLocks noGrp="1"/>
          </p:cNvSpPr>
          <p:nvPr>
            <p:ph type="title"/>
          </p:nvPr>
        </p:nvSpPr>
        <p:spPr/>
        <p:txBody>
          <a:bodyPr/>
          <a:lstStyle/>
          <a:p>
            <a:r>
              <a:rPr lang="en-US" dirty="0"/>
              <a:t>When we dance</a:t>
            </a:r>
          </a:p>
        </p:txBody>
      </p:sp>
      <p:pic>
        <p:nvPicPr>
          <p:cNvPr id="12" name="Picture Placeholder 11">
            <a:extLst>
              <a:ext uri="{FF2B5EF4-FFF2-40B4-BE49-F238E27FC236}">
                <a16:creationId xmlns:a16="http://schemas.microsoft.com/office/drawing/2014/main" id="{1CCF3807-BE99-EE96-13B4-D819822BE917}"/>
              </a:ext>
            </a:extLst>
          </p:cNvPr>
          <p:cNvPicPr>
            <a:picLocks noGrp="1" noChangeAspect="1"/>
          </p:cNvPicPr>
          <p:nvPr>
            <p:ph type="pic" idx="1"/>
          </p:nvPr>
        </p:nvPicPr>
        <p:blipFill>
          <a:blip r:embed="rId2"/>
          <a:srcRect l="21086" r="21086"/>
          <a:stretch/>
        </p:blipFill>
        <p:spPr>
          <a:xfrm>
            <a:off x="5257752" y="457200"/>
            <a:ext cx="6110288" cy="5943600"/>
          </a:xfrm>
        </p:spPr>
      </p:pic>
      <p:sp>
        <p:nvSpPr>
          <p:cNvPr id="4" name="Text Placeholder 3">
            <a:extLst>
              <a:ext uri="{FF2B5EF4-FFF2-40B4-BE49-F238E27FC236}">
                <a16:creationId xmlns:a16="http://schemas.microsoft.com/office/drawing/2014/main" id="{0F758AD8-29B1-23DC-3289-6D355495938B}"/>
              </a:ext>
            </a:extLst>
          </p:cNvPr>
          <p:cNvSpPr>
            <a:spLocks noGrp="1"/>
          </p:cNvSpPr>
          <p:nvPr>
            <p:ph type="body" sz="half" idx="2"/>
          </p:nvPr>
        </p:nvSpPr>
        <p:spPr/>
        <p:txBody>
          <a:bodyPr/>
          <a:lstStyle/>
          <a:p>
            <a:r>
              <a:rPr lang="en-US" dirty="0"/>
              <a:t>Australia’s first Grand Prix Dressage rider, Tina </a:t>
            </a:r>
            <a:r>
              <a:rPr lang="en-US" dirty="0" err="1"/>
              <a:t>Wommelsdorf</a:t>
            </a:r>
            <a:r>
              <a:rPr lang="en-US" dirty="0"/>
              <a:t> stated that;</a:t>
            </a:r>
          </a:p>
          <a:p>
            <a:r>
              <a:rPr lang="en-US" dirty="0"/>
              <a:t>The exquisite feeling of being one for more than a glorious moment, you may only achieve in Dressage, when you are dancing to the song of wind and sun, free of gravity, far away in a world of your own. </a:t>
            </a:r>
          </a:p>
          <a:p>
            <a:r>
              <a:rPr lang="en-US" dirty="0"/>
              <a:t>It is like that when </a:t>
            </a:r>
            <a:r>
              <a:rPr lang="en-US" i="1" dirty="0"/>
              <a:t>Montana</a:t>
            </a:r>
            <a:r>
              <a:rPr lang="en-US" dirty="0"/>
              <a:t> and I are moving across the dressage arena with rhythm and grace. It is then we are dancing in nature.</a:t>
            </a:r>
          </a:p>
        </p:txBody>
      </p:sp>
    </p:spTree>
    <p:extLst>
      <p:ext uri="{BB962C8B-B14F-4D97-AF65-F5344CB8AC3E}">
        <p14:creationId xmlns:p14="http://schemas.microsoft.com/office/powerpoint/2010/main" val="1276015496"/>
      </p:ext>
    </p:extLst>
  </p:cSld>
  <p:clrMapOvr>
    <a:masterClrMapping/>
  </p:clrMapOvr>
</p:sld>
</file>

<file path=ppt/theme/theme1.xml><?xml version="1.0" encoding="utf-8"?>
<a:theme xmlns:a="http://schemas.openxmlformats.org/drawingml/2006/main" name="ArchiveVTI">
  <a:themeElements>
    <a:clrScheme name="Archive">
      <a:dk1>
        <a:sysClr val="windowText" lastClr="000000"/>
      </a:dk1>
      <a:lt1>
        <a:sysClr val="window" lastClr="FFFFFF"/>
      </a:lt1>
      <a:dk2>
        <a:srgbClr val="353B3D"/>
      </a:dk2>
      <a:lt2>
        <a:srgbClr val="EEECEA"/>
      </a:lt2>
      <a:accent1>
        <a:srgbClr val="A65E5E"/>
      </a:accent1>
      <a:accent2>
        <a:srgbClr val="9D6053"/>
      </a:accent2>
      <a:accent3>
        <a:srgbClr val="968274"/>
      </a:accent3>
      <a:accent4>
        <a:srgbClr val="878079"/>
      </a:accent4>
      <a:accent5>
        <a:srgbClr val="6C737A"/>
      </a:accent5>
      <a:accent6>
        <a:srgbClr val="697777"/>
      </a:accent6>
      <a:hlink>
        <a:srgbClr val="A25872"/>
      </a:hlink>
      <a:folHlink>
        <a:srgbClr val="667A7E"/>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docProps/app.xml><?xml version="1.0" encoding="utf-8"?>
<Properties xmlns="http://schemas.openxmlformats.org/officeDocument/2006/extended-properties" xmlns:vt="http://schemas.openxmlformats.org/officeDocument/2006/docPropsVTypes">
  <Template>{02177AB3-7BE9-9642-93C5-27CF3A05B76C}tf10001076</Template>
  <TotalTime>557</TotalTime>
  <Words>447</Words>
  <Application>Microsoft Macintosh PowerPoint</Application>
  <PresentationFormat>Widescreen</PresentationFormat>
  <Paragraphs>20</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Bembo</vt:lpstr>
      <vt:lpstr>ArchiveVTI</vt:lpstr>
      <vt:lpstr>Nature and Dance</vt:lpstr>
      <vt:lpstr>Introduction</vt:lpstr>
      <vt:lpstr>Dancing with horses in nature</vt:lpstr>
      <vt:lpstr>Safety first</vt:lpstr>
      <vt:lpstr>Daily routines</vt:lpstr>
      <vt:lpstr>The bigger picture</vt:lpstr>
      <vt:lpstr>Inspiration for the dance</vt:lpstr>
      <vt:lpstr>dressage</vt:lpstr>
      <vt:lpstr>When we dance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and Dance</dc:title>
  <dc:creator>Gary Chestnut</dc:creator>
  <cp:lastModifiedBy>Gary Chestnut</cp:lastModifiedBy>
  <cp:revision>15</cp:revision>
  <dcterms:created xsi:type="dcterms:W3CDTF">2022-05-08T05:39:08Z</dcterms:created>
  <dcterms:modified xsi:type="dcterms:W3CDTF">2022-05-17T00:36:44Z</dcterms:modified>
</cp:coreProperties>
</file>