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72" r:id="rId5"/>
    <p:sldId id="259" r:id="rId6"/>
    <p:sldId id="260" r:id="rId7"/>
    <p:sldId id="267" r:id="rId8"/>
    <p:sldId id="268" r:id="rId9"/>
    <p:sldId id="269" r:id="rId10"/>
    <p:sldId id="270" r:id="rId11"/>
    <p:sldId id="261" r:id="rId12"/>
    <p:sldId id="271" r:id="rId13"/>
    <p:sldId id="262" r:id="rId14"/>
    <p:sldId id="264" r:id="rId15"/>
    <p:sldId id="266" r:id="rId16"/>
    <p:sldId id="265" r:id="rId17"/>
    <p:sldId id="263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31" autoAdjust="0"/>
    <p:restoredTop sz="94660"/>
  </p:normalViewPr>
  <p:slideViewPr>
    <p:cSldViewPr snapToGrid="0">
      <p:cViewPr varScale="1">
        <p:scale>
          <a:sx n="83" d="100"/>
          <a:sy n="83" d="100"/>
        </p:scale>
        <p:origin x="64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105" y="802298"/>
            <a:ext cx="8561747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106" y="3531204"/>
            <a:ext cx="8561746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BF71-38B7-8642-BFCE-EDAE9BD0CBAF}" type="datetimeFigureOut">
              <a:rPr lang="en-US" dirty="0"/>
              <a:t>9/22/2022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105" y="329307"/>
            <a:ext cx="4897310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025CB-9D18-264E-A945-2D020344C9DA}" type="datetimeFigureOut">
              <a:rPr lang="en-US" dirty="0"/>
              <a:t>9/22/2022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883863"/>
            <a:ext cx="1615742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694" y="883863"/>
            <a:ext cx="7738807" cy="45749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EFB6C-7E96-8F41-8872-189CA1C59F84}" type="datetimeFigureOut">
              <a:rPr lang="en-US" dirty="0"/>
              <a:t>9/22/2022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439111" y="719272"/>
            <a:ext cx="1615742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81CDE-9BE7-C544-8ACB-7077DFC4270F}" type="datetimeFigureOut">
              <a:rPr lang="en-US" dirty="0"/>
              <a:t>9/22/2022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813" y="1756130"/>
            <a:ext cx="8562580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3806195"/>
            <a:ext cx="854999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BA285-9698-1B45-8319-D90A8C63F150}" type="datetimeFigureOut">
              <a:rPr lang="en-US" dirty="0"/>
              <a:t>9/22/2022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889"/>
            <a:ext cx="9520157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4695" y="2010878"/>
            <a:ext cx="4608576" cy="343814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4793" y="2017343"/>
            <a:ext cx="4604130" cy="34415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CD42-43FF-B740-998F-DCC3802C4CE3}" type="datetimeFigureOut">
              <a:rPr lang="en-US" dirty="0"/>
              <a:t>9/22/2022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163"/>
            <a:ext cx="9520157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2019549"/>
            <a:ext cx="460857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4695" y="2824269"/>
            <a:ext cx="4608576" cy="264445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4791" y="2023003"/>
            <a:ext cx="460857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792" y="2821491"/>
            <a:ext cx="4608576" cy="263737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FFBD-2EE4-8547-BBAE-A1AC91C8D77E}" type="datetimeFigureOut">
              <a:rPr lang="en-US" dirty="0"/>
              <a:t>9/22/2022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2352-D7AC-F242-9256-A4477BCBF354}" type="datetimeFigureOut">
              <a:rPr lang="en-US" dirty="0"/>
              <a:t>9/22/2022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CFC6A-9AE6-404D-9FDD-168B477B9C90}" type="datetimeFigureOut">
              <a:rPr lang="en-US" dirty="0"/>
              <a:t>9/22/2022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42" y="798973"/>
            <a:ext cx="318312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205491"/>
            <a:ext cx="3184989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CDFD-B4CF-A241-8D71-E814B10BEAF4}" type="datetimeFigureOut">
              <a:rPr lang="en-US" dirty="0"/>
              <a:t>9/22/2022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694" y="1129513"/>
            <a:ext cx="544784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145992"/>
            <a:ext cx="544003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4695" y="5469856"/>
            <a:ext cx="5440038" cy="320123"/>
          </a:xfrm>
        </p:spPr>
        <p:txBody>
          <a:bodyPr/>
          <a:lstStyle>
            <a:lvl1pPr algn="l">
              <a:defRPr/>
            </a:lvl1pPr>
          </a:lstStyle>
          <a:p>
            <a:fld id="{26A7B589-FD4B-7E46-869A-CBADC5FC564E}" type="datetimeFigureOut">
              <a:rPr lang="en-US" dirty="0"/>
              <a:t>9/22/2022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4910" y="318640"/>
            <a:ext cx="5453475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6" y="2015732"/>
            <a:ext cx="9520158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8A92E-5FF9-8143-81B3-CCB531513398}" type="datetimeFigureOut">
              <a:rPr lang="en-US" dirty="0"/>
              <a:t>9/22/2022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4695" y="329307"/>
            <a:ext cx="585571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vlsD74x6uI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Dance and Disability in Bosnia and Herzegovina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106" y="3531204"/>
            <a:ext cx="8561746" cy="3326796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dirty="0" smtClean="0"/>
              <a:t>Ivana </a:t>
            </a:r>
            <a:r>
              <a:rPr lang="en-US" dirty="0" err="1" smtClean="0"/>
              <a:t>Hadžihasanović</a:t>
            </a:r>
            <a:r>
              <a:rPr lang="en-US" dirty="0" smtClean="0"/>
              <a:t>, </a:t>
            </a:r>
            <a:r>
              <a:rPr lang="en-US" dirty="0" err="1" smtClean="0"/>
              <a:t>Phd</a:t>
            </a:r>
            <a:r>
              <a:rPr lang="en-US" dirty="0" smtClean="0"/>
              <a:t> – </a:t>
            </a:r>
          </a:p>
          <a:p>
            <a:pPr algn="ctr">
              <a:lnSpc>
                <a:spcPct val="100000"/>
              </a:lnSpc>
            </a:pPr>
            <a:r>
              <a:rPr lang="en-US" dirty="0" smtClean="0"/>
              <a:t>Director of Organization </a:t>
            </a:r>
            <a:r>
              <a:rPr lang="en-US" dirty="0" err="1" smtClean="0"/>
              <a:t>Tanzelarija</a:t>
            </a:r>
            <a:endParaRPr lang="en-US" dirty="0" smtClean="0"/>
          </a:p>
          <a:p>
            <a:pPr algn="ctr">
              <a:lnSpc>
                <a:spcPct val="100000"/>
              </a:lnSpc>
            </a:pPr>
            <a:endParaRPr lang="en-US" dirty="0"/>
          </a:p>
          <a:p>
            <a:pPr algn="ctr">
              <a:lnSpc>
                <a:spcPct val="100000"/>
              </a:lnSpc>
            </a:pPr>
            <a:endParaRPr lang="en-US" dirty="0" smtClean="0"/>
          </a:p>
          <a:p>
            <a:pPr algn="ctr">
              <a:lnSpc>
                <a:spcPct val="100000"/>
              </a:lnSpc>
            </a:pPr>
            <a:endParaRPr lang="en-US" dirty="0"/>
          </a:p>
          <a:p>
            <a:pPr algn="ctr">
              <a:lnSpc>
                <a:spcPct val="100000"/>
              </a:lnSpc>
            </a:pPr>
            <a:endParaRPr lang="en-US" dirty="0" smtClean="0"/>
          </a:p>
          <a:p>
            <a:pPr algn="ctr">
              <a:lnSpc>
                <a:spcPct val="100000"/>
              </a:lnSpc>
            </a:pPr>
            <a:r>
              <a:rPr lang="en-US" dirty="0" smtClean="0"/>
              <a:t>Dance and disability teleconference - </a:t>
            </a:r>
            <a:r>
              <a:rPr lang="en-US" dirty="0" err="1" smtClean="0"/>
              <a:t>CId</a:t>
            </a:r>
            <a:endParaRPr lang="en-US" dirty="0"/>
          </a:p>
          <a:p>
            <a:pPr algn="ctr">
              <a:lnSpc>
                <a:spcPct val="100000"/>
              </a:lnSpc>
            </a:pPr>
            <a:r>
              <a:rPr lang="en-US" dirty="0" smtClean="0"/>
              <a:t>Sarajevo, 24.9.2022.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53762" cy="110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35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13" y="0"/>
            <a:ext cx="5127123" cy="6836165"/>
          </a:xfrm>
        </p:spPr>
      </p:pic>
    </p:spTree>
    <p:extLst>
      <p:ext uri="{BB962C8B-B14F-4D97-AF65-F5344CB8AC3E}">
        <p14:creationId xmlns:p14="http://schemas.microsoft.com/office/powerpoint/2010/main" val="1918936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Ballet phraseology on sign language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purposes for teaching dance technique we developed ballet phraseology on sign language.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749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P4_20200707_001935_PHOTOMOVI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59823" y="185680"/>
            <a:ext cx="4123592" cy="6487682"/>
          </a:xfrm>
        </p:spPr>
      </p:pic>
    </p:spTree>
    <p:extLst>
      <p:ext uri="{BB962C8B-B14F-4D97-AF65-F5344CB8AC3E}">
        <p14:creationId xmlns:p14="http://schemas.microsoft.com/office/powerpoint/2010/main" val="139954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Silent Dance Company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February 2022, we founded youth contemporary dance company that includes youth from dance schools hearing and deaf and deaf youth who had dance education through our program.</a:t>
            </a:r>
          </a:p>
          <a:p>
            <a:r>
              <a:rPr lang="en-US" dirty="0" smtClean="0"/>
              <a:t>Today, there is engaged 20 youth age from 13-18, and four of them are deaf.</a:t>
            </a:r>
          </a:p>
          <a:p>
            <a:r>
              <a:rPr lang="en-US" dirty="0" smtClean="0"/>
              <a:t>We had premier of our first production “Another me” in Jun, 2022. </a:t>
            </a:r>
          </a:p>
          <a:p>
            <a:r>
              <a:rPr lang="en-US" dirty="0" smtClean="0"/>
              <a:t>Now we are dancing this piece and preparing another one, which premier we expect in December.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341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290" y="0"/>
            <a:ext cx="9864969" cy="6858000"/>
          </a:xfrm>
        </p:spPr>
      </p:pic>
    </p:spTree>
    <p:extLst>
      <p:ext uri="{BB962C8B-B14F-4D97-AF65-F5344CB8AC3E}">
        <p14:creationId xmlns:p14="http://schemas.microsoft.com/office/powerpoint/2010/main" val="3691176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65" y="-96714"/>
            <a:ext cx="10230052" cy="6820034"/>
          </a:xfrm>
        </p:spPr>
      </p:pic>
    </p:spTree>
    <p:extLst>
      <p:ext uri="{BB962C8B-B14F-4D97-AF65-F5344CB8AC3E}">
        <p14:creationId xmlns:p14="http://schemas.microsoft.com/office/powerpoint/2010/main" val="703225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908" y="78500"/>
            <a:ext cx="10171733" cy="6779500"/>
          </a:xfrm>
        </p:spPr>
      </p:pic>
    </p:spTree>
    <p:extLst>
      <p:ext uri="{BB962C8B-B14F-4D97-AF65-F5344CB8AC3E}">
        <p14:creationId xmlns:p14="http://schemas.microsoft.com/office/powerpoint/2010/main" val="1185657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Silent dance - Book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Silent Dance Program: Music-</a:t>
            </a:r>
            <a:r>
              <a:rPr lang="en-US" dirty="0" err="1" smtClean="0"/>
              <a:t>Kinesiological</a:t>
            </a:r>
            <a:r>
              <a:rPr lang="en-US" dirty="0" smtClean="0"/>
              <a:t> </a:t>
            </a:r>
            <a:r>
              <a:rPr lang="en-US" dirty="0" err="1" smtClean="0"/>
              <a:t>Aproach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208" y="54546"/>
            <a:ext cx="4199792" cy="595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555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472" y="0"/>
            <a:ext cx="6133763" cy="682871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04519"/>
            <a:ext cx="11054854" cy="4709590"/>
          </a:xfrm>
        </p:spPr>
        <p:txBody>
          <a:bodyPr/>
          <a:lstStyle/>
          <a:p>
            <a:r>
              <a:rPr lang="en-US" dirty="0" smtClean="0"/>
              <a:t>              Thank you!                                                                    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mtClean="0"/>
              <a:t>www.tanzelarija.eu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554" y="5706208"/>
            <a:ext cx="3833446" cy="118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31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Place of Dance in Bosnia and Herzegovina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Ballet schools</a:t>
            </a:r>
          </a:p>
          <a:p>
            <a:r>
              <a:rPr lang="en-US" dirty="0" smtClean="0"/>
              <a:t>Contemporary dance studios </a:t>
            </a:r>
          </a:p>
          <a:p>
            <a:r>
              <a:rPr lang="en-US" dirty="0" smtClean="0"/>
              <a:t>National Theater – Classic Ballet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803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Place of people with disability in 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four classic ballet schools in B&amp;H only one child with disability is implemented (deaf child)</a:t>
            </a:r>
          </a:p>
          <a:p>
            <a:r>
              <a:rPr lang="en-US" dirty="0" smtClean="0"/>
              <a:t>Dance theaters do not include artists with any kind of disability</a:t>
            </a:r>
          </a:p>
          <a:p>
            <a:r>
              <a:rPr lang="en-US" dirty="0" smtClean="0"/>
              <a:t>Art projects which include this population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206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vlsD74x6uI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1854" y="457200"/>
            <a:ext cx="10384908" cy="584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50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Tanzelarija</a:t>
            </a:r>
            <a:r>
              <a:rPr lang="en-US" dirty="0" smtClean="0"/>
              <a:t> – Dance and Disability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From 2018. we started to work with deaf children in pilot project</a:t>
            </a:r>
          </a:p>
          <a:p>
            <a:r>
              <a:rPr lang="en-US" dirty="0" smtClean="0"/>
              <a:t>This project was intended to develop new way of dance teaching </a:t>
            </a:r>
          </a:p>
          <a:p>
            <a:r>
              <a:rPr lang="en-US" dirty="0" smtClean="0"/>
              <a:t>We worked with 30 deaf children age from 7-15</a:t>
            </a:r>
          </a:p>
          <a:p>
            <a:r>
              <a:rPr lang="en-US" dirty="0" smtClean="0"/>
              <a:t>Today we call this method “Silent Dance”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35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Silent Dance Method of teaching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method engage two faces: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First face is rhythmic stimulation: Inner rhythm and movement on rhythm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Second face is learning dance technique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Third face is putting learned technique in rhythm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596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319" y="372744"/>
            <a:ext cx="8551150" cy="6413363"/>
          </a:xfrm>
        </p:spPr>
      </p:pic>
    </p:spTree>
    <p:extLst>
      <p:ext uri="{BB962C8B-B14F-4D97-AF65-F5344CB8AC3E}">
        <p14:creationId xmlns:p14="http://schemas.microsoft.com/office/powerpoint/2010/main" val="2728756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662" y="4365"/>
            <a:ext cx="5140225" cy="6853635"/>
          </a:xfrm>
        </p:spPr>
      </p:pic>
    </p:spTree>
    <p:extLst>
      <p:ext uri="{BB962C8B-B14F-4D97-AF65-F5344CB8AC3E}">
        <p14:creationId xmlns:p14="http://schemas.microsoft.com/office/powerpoint/2010/main" val="3023752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80" y="1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664058665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Gallery">
      <a:majorFont>
        <a:latin typeface="Palatino Linotype" panose="020405020505050303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98</TotalTime>
  <Words>287</Words>
  <Application>Microsoft Office PowerPoint</Application>
  <PresentationFormat>Widescreen</PresentationFormat>
  <Paragraphs>37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Palatino Linotype</vt:lpstr>
      <vt:lpstr>Gallery</vt:lpstr>
      <vt:lpstr>Dance and Disability in Bosnia and Herzegovina</vt:lpstr>
      <vt:lpstr>Place of Dance in Bosnia and Herzegovina</vt:lpstr>
      <vt:lpstr>Place of people with disability in art</vt:lpstr>
      <vt:lpstr>PowerPoint Presentation</vt:lpstr>
      <vt:lpstr>Tanzelarija – Dance and Disability</vt:lpstr>
      <vt:lpstr>Silent Dance Method of teaching</vt:lpstr>
      <vt:lpstr>PowerPoint Presentation</vt:lpstr>
      <vt:lpstr>PowerPoint Presentation</vt:lpstr>
      <vt:lpstr>PowerPoint Presentation</vt:lpstr>
      <vt:lpstr>PowerPoint Presentation</vt:lpstr>
      <vt:lpstr>Ballet phraseology on sign language</vt:lpstr>
      <vt:lpstr>PowerPoint Presentation</vt:lpstr>
      <vt:lpstr>Silent Dance Company</vt:lpstr>
      <vt:lpstr>PowerPoint Presentation</vt:lpstr>
      <vt:lpstr>PowerPoint Presentation</vt:lpstr>
      <vt:lpstr>PowerPoint Presentation</vt:lpstr>
      <vt:lpstr>Silent dance - Book</vt:lpstr>
      <vt:lpstr>              Thank you!                                                                              www.tanzelarija.eu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Dance and Disability in Bosnia and Herzegovina</dc:title>
  <dc:creator>User</dc:creator>
  <cp:lastModifiedBy>User</cp:lastModifiedBy>
  <cp:revision>10</cp:revision>
  <dcterms:created xsi:type="dcterms:W3CDTF">2022-09-22T07:52:14Z</dcterms:created>
  <dcterms:modified xsi:type="dcterms:W3CDTF">2022-09-22T18:56:03Z</dcterms:modified>
</cp:coreProperties>
</file>