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Merriweather" panose="00000500000000000000" pitchFamily="2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5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fd0bd7e6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fd0bd7e6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s0661. Paris. Court, ballroom, couple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fd0bd7e6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fd0bd7e6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s0684 UK. Popular, ballroom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fd0bd7e6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fd0bd7e6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s2550 Paris. popular, historical.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fd0bd7e6b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fd0bd7e6b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s2552 paris. minuet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fd0bd7e6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ffd0bd7e6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s2553 France. Farandole, traditional, line.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fd0bd7e6b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ffd0bd7e6b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s2561 France. court.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fd0bd7e6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fd0bd7e6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s2562 France. court.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fd0bd7e6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ffd0bd7e6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s5405. waltz, couple.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fd0bd7e6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fd0bd7e6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s0848. UK. Ballroom, popular, mixed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fd0bd7e6b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fd0bd7e6b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s5448 Italy. court.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fd0bd7e6b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ffd0bd7e6b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s3980 France. couple, volta, court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fd0bd7e6b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fd0bd7e6b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s4669 Paris. couple, court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fd0bd7e6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fd0bd7e6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s2933 Print published on the occasion of the fall of Perpignan, as a parody of the victory of France over Spain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France, Spain. court, couple, courrante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fd0bd7e6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fd0bd7e6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p2227 Italy, popular dance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fd0bd7e6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fd0bd7e6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p5746 UK ballroom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fd0bd7e6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fd0bd7e6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s2781 Versailles. traditional, popular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fd0bd7e6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fd0bd7e6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p4848 Hungary, Buda. ballroom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fd0bd7e6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fd0bd7e6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s0540 Naples quadrille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fd0bd7e6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fd0bd7e6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s0777 from a painting exhibited in the Royal Academy, London. UK. Minuet, court.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rgbClr val="FFF3D0">
            <a:alpha val="8431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kSE15tLBdso" TargetMode="External"/><Relationship Id="rId5" Type="http://schemas.openxmlformats.org/officeDocument/2006/relationships/hyperlink" Target="http://dancehistorygallery.raftis.org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0" y="1586450"/>
            <a:ext cx="8889900" cy="1799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Historical dances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it" sz="2200"/>
              <a:t>     A selection of prints and paintings from the </a:t>
            </a:r>
            <a:br>
              <a:rPr lang="it" sz="2200"/>
            </a:br>
            <a:r>
              <a:rPr lang="it" sz="2200"/>
              <a:t>     </a:t>
            </a:r>
            <a:r>
              <a:rPr lang="it" sz="2200" u="sng">
                <a:solidFill>
                  <a:schemeClr val="hlink"/>
                </a:solidFill>
                <a:hlinkClick r:id="rId5"/>
              </a:rPr>
              <a:t>Dance History Gallery</a:t>
            </a:r>
            <a:r>
              <a:rPr lang="it" sz="2200"/>
              <a:t>, curated by Alkis Raftis</a:t>
            </a:r>
            <a:endParaRPr sz="220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442725" y="4413745"/>
            <a:ext cx="56313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it" sz="1350" b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Presentation by Alessia Vescovini - CID Management Assistant</a:t>
            </a:r>
            <a:br>
              <a:rPr lang="it" sz="1350" b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it" sz="1350" b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Music: </a:t>
            </a:r>
            <a:r>
              <a:rPr lang="it" sz="1350" b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Luigi Boccherini: Minuetto</a:t>
            </a:r>
            <a:endParaRPr lang="it" sz="1350" b="1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br>
              <a:rPr lang="it" sz="1350" b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sz="1350" b="1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endParaRPr sz="142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" name="[YT2mp3.info] - Luigi Boccherini_ Minuetto (classical) (320kbps)">
            <a:hlinkClick r:id="" action="ppaction://media"/>
            <a:extLst>
              <a:ext uri="{FF2B5EF4-FFF2-40B4-BE49-F238E27FC236}">
                <a16:creationId xmlns:a16="http://schemas.microsoft.com/office/drawing/2014/main" id="{81AEDDCC-478B-FC43-3701-B1E3E4EC6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650" y="130737"/>
            <a:ext cx="6494626" cy="48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188875" y="662575"/>
            <a:ext cx="2190900" cy="28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"</a:t>
            </a:r>
            <a:r>
              <a:rPr lang="it" sz="1600" i="1"/>
              <a:t>Heart and hand</a:t>
            </a:r>
            <a:r>
              <a:rPr lang="it" sz="1600"/>
              <a:t>, comic opera. Melody of act 1, sung by Mrs. Vaillant-Couturier”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Adrien Marie, 1882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400" y="125150"/>
            <a:ext cx="7535200" cy="40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11700" y="4283675"/>
            <a:ext cx="8520600" cy="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“Such a collection of relatives we had for a dance that evening </a:t>
            </a:r>
            <a:br>
              <a:rPr lang="it" sz="1600"/>
            </a:br>
            <a:r>
              <a:rPr lang="it" sz="1600"/>
              <a:t>- oh, how old-fashioned he must have thought us.” - 1883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Illustration for a short story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424" y="153475"/>
            <a:ext cx="6107154" cy="403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191575"/>
            <a:ext cx="8520600" cy="9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600"/>
              <a:t> “The salon of Mr de Lesseps on the day of mid Lent - The children dance the minuet” - Adrien Marie, 1887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600"/>
              <a:t>Print, monochrome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4160850" y="539850"/>
            <a:ext cx="45180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“Before the ball - General rehearsal of the minuet in disguise”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Stanisław Rejchan (or Reichan), 1887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Print, monochrome</a:t>
            </a:r>
            <a:endParaRPr sz="1600"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00" y="186051"/>
            <a:ext cx="3578549" cy="477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42400" y="1283250"/>
            <a:ext cx="4125600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“The Farandole, for the piano, by four hands, by Claudius Blanc and Léopold Dauphin”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Adrien Marie, 1887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Print, monochrome</a:t>
            </a:r>
            <a:endParaRPr sz="1600"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300" y="76200"/>
            <a:ext cx="3665341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4867100" y="3176100"/>
            <a:ext cx="3381600" cy="19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“Mid-Lent. La Pavane, dance at the costumed ball”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Stanisław Rejchan 1888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8800" y="140225"/>
            <a:ext cx="3563200" cy="486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588100" y="1574975"/>
            <a:ext cx="34653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“Châtelet Theatre: "Cinderella” - Ball at the royal court”	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Adrien Marie,  1888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199" y="76200"/>
            <a:ext cx="3659549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311700" y="4454925"/>
            <a:ext cx="85206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“The waltz” - Angelo Zoffoli, ca. 1895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Painting</a:t>
            </a:r>
            <a:endParaRPr sz="1600"/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408" y="133500"/>
            <a:ext cx="6897180" cy="4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6571400" y="2825075"/>
            <a:ext cx="2245500" cy="21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“A revival of an old-time dance: a cotillon”</a:t>
            </a:r>
            <a:endParaRPr sz="1600"/>
          </a:p>
          <a:p>
            <a: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Arthur Hopkins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1897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50" y="432250"/>
            <a:ext cx="6231941" cy="445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311700" y="4317900"/>
            <a:ext cx="8520600" cy="6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“Dance scene” - Cesare-Auguste Detti, ca. 1900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Painting</a:t>
            </a:r>
            <a:endParaRPr sz="1600"/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613" y="147525"/>
            <a:ext cx="6736771" cy="41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6341100" y="2702250"/>
            <a:ext cx="24912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“Marguerite de Valois dancing the volta at the court of Valois”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ca. 1580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Painting</a:t>
            </a:r>
            <a:endParaRPr sz="1600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00" y="155763"/>
            <a:ext cx="5835551" cy="48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xfrm>
            <a:off x="311600" y="1721975"/>
            <a:ext cx="46158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“2e Grand Ball de l'Opéra. Parfumé par Rimmel, 9, Bd des Capucines”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 M. Clément (drawing), 1925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Print, color, card</a:t>
            </a:r>
            <a:endParaRPr sz="1600"/>
          </a:p>
        </p:txBody>
      </p:sp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275" y="76200"/>
            <a:ext cx="34123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1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19575" y="1952275"/>
            <a:ext cx="2378100" cy="22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“La Corrante Espagnole dance”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1643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675" y="174750"/>
            <a:ext cx="6142625" cy="47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21900"/>
            <a:ext cx="85206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640"/>
              <a:t>“A dance in the country” - Giandomenico Tiepolo, ca. 1750</a:t>
            </a:r>
            <a:endParaRPr sz="164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1640"/>
              <a:t>Painting, oil on canvas</a:t>
            </a:r>
            <a:endParaRPr sz="164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513" y="214975"/>
            <a:ext cx="6686975" cy="42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6694225" y="2703443"/>
            <a:ext cx="2199600" cy="19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“The Wanstead Assembly”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William Hogarth, ca. 1750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Painting</a:t>
            </a:r>
            <a:endParaRPr sz="160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75" y="183138"/>
            <a:ext cx="6311524" cy="47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000" y="66800"/>
            <a:ext cx="6913999" cy="42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688" y="42996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“A May ball given in Versailles during carnival of the year 1763”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Gabriel de Saint-Aubin, 1764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Print, color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875" y="89450"/>
            <a:ext cx="7043951" cy="432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17600"/>
            <a:ext cx="85206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“Grand ball at His Royal Highness the Palatine’s Palace” - József Pollencig, 1795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Drawing, watercolor and gouache on painting</a:t>
            </a: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575" y="1023450"/>
            <a:ext cx="5509800" cy="28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“Costume of the Neapolitan quadrille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in the ball of 19/02/1827”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ca. 1830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899" y="218788"/>
            <a:ext cx="3010925" cy="470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7256" y="288713"/>
            <a:ext cx="6005051" cy="45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480575" y="1614475"/>
            <a:ext cx="2129700" cy="26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“A minuet”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-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Valentin Cameron Prinsep, 1875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Print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566</Words>
  <Application>Microsoft Office PowerPoint</Application>
  <PresentationFormat>On-screen Show (16:9)</PresentationFormat>
  <Paragraphs>101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Roboto</vt:lpstr>
      <vt:lpstr>Arial</vt:lpstr>
      <vt:lpstr>Times New Roman</vt:lpstr>
      <vt:lpstr>Merriweather</vt:lpstr>
      <vt:lpstr>Paradigm</vt:lpstr>
      <vt:lpstr>   Historical dances      A selection of prints and paintings from the       Dance History Gallery, curated by Alkis Raftis</vt:lpstr>
      <vt:lpstr>“Marguerite de Valois dancing the volta at the court of Valois” - ca. 1580  Painting</vt:lpstr>
      <vt:lpstr>“La Corrante Espagnole dance”  - 1643  Print</vt:lpstr>
      <vt:lpstr>“A dance in the country” - Giandomenico Tiepolo, ca. 1750 Painting, oil on canvas</vt:lpstr>
      <vt:lpstr>“The Wanstead Assembly”  - William Hogarth, ca. 1750  Painting</vt:lpstr>
      <vt:lpstr>“A May ball given in Versailles during carnival of the year 1763”  Gabriel de Saint-Aubin, 1764  Print, color </vt:lpstr>
      <vt:lpstr>“Grand ball at His Royal Highness the Palatine’s Palace” - József Pollencig, 1795 Drawing, watercolor and gouache on painting</vt:lpstr>
      <vt:lpstr>“Costume of the Neapolitan quadrille  in the ball of 19/02/1827” - ca. 1830  Print</vt:lpstr>
      <vt:lpstr>“A minuet” - Valentin Cameron Prinsep, 1875  Print</vt:lpstr>
      <vt:lpstr>"Heart and hand, comic opera. Melody of act 1, sung by Mrs. Vaillant-Couturier” - Adrien Marie, 1882  Print </vt:lpstr>
      <vt:lpstr>“Such a collection of relatives we had for a dance that evening  - oh, how old-fashioned he must have thought us.” - 1883 Illustration for a short story</vt:lpstr>
      <vt:lpstr> “The salon of Mr de Lesseps on the day of mid Lent - The children dance the minuet” - Adrien Marie, 1887 Print, monochrome</vt:lpstr>
      <vt:lpstr>“Before the ball - General rehearsal of the minuet in disguise” - Stanisław Rejchan (or Reichan), 1887  Print, monochrome</vt:lpstr>
      <vt:lpstr>“The Farandole, for the piano, by four hands, by Claudius Blanc and Léopold Dauphin” - Adrien Marie, 1887  Print, monochrome</vt:lpstr>
      <vt:lpstr>“Mid-Lent. La Pavane, dance at the costumed ball”  - Stanisław Rejchan 1888  Print </vt:lpstr>
      <vt:lpstr>“Châtelet Theatre: "Cinderella” - Ball at the royal court”  - Adrien Marie,  1888  Print</vt:lpstr>
      <vt:lpstr>“The waltz” - Angelo Zoffoli, ca. 1895 Painting</vt:lpstr>
      <vt:lpstr>“A revival of an old-time dance: a cotillon”  Arthur Hopkins 1897  Print</vt:lpstr>
      <vt:lpstr>“Dance scene” - Cesare-Auguste Detti, ca. 1900 Painting</vt:lpstr>
      <vt:lpstr>“2e Grand Ball de l'Opéra. Parfumé par Rimmel, 9, Bd des Capucines” -  M. Clément (drawing), 1925  Print, color, card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Historical dances      A selection of prints and paintings from the       Dance History Gallery, curated by Alkis Raftis</dc:title>
  <dc:creator>Alessia Vescovini</dc:creator>
  <cp:lastModifiedBy>Alessia Vescovini</cp:lastModifiedBy>
  <cp:revision>1</cp:revision>
  <dcterms:modified xsi:type="dcterms:W3CDTF">2022-10-13T16:59:40Z</dcterms:modified>
</cp:coreProperties>
</file>